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0" r:id="rId4"/>
    <p:sldId id="269" r:id="rId5"/>
    <p:sldId id="274" r:id="rId6"/>
    <p:sldId id="273" r:id="rId7"/>
    <p:sldId id="275" r:id="rId8"/>
    <p:sldId id="27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Weir" initials="CRW" lastIdx="9" clrIdx="0">
    <p:extLst>
      <p:ext uri="{19B8F6BF-5375-455C-9EA6-DF929625EA0E}">
        <p15:presenceInfo xmlns:p15="http://schemas.microsoft.com/office/powerpoint/2012/main" userId="Caroline We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9CA"/>
    <a:srgbClr val="B37DA4"/>
    <a:srgbClr val="DCE1E8"/>
    <a:srgbClr val="D5505A"/>
    <a:srgbClr val="808080"/>
    <a:srgbClr val="4C9793"/>
    <a:srgbClr val="F48F2B"/>
    <a:srgbClr val="5CA051"/>
    <a:srgbClr val="5078A6"/>
    <a:srgbClr val="559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2" autoAdjust="0"/>
    <p:restoredTop sz="74119" autoAdjust="0"/>
  </p:normalViewPr>
  <p:slideViewPr>
    <p:cSldViewPr snapToGrid="0">
      <p:cViewPr varScale="1">
        <p:scale>
          <a:sx n="52" d="100"/>
          <a:sy n="52" d="100"/>
        </p:scale>
        <p:origin x="58"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4715C-38D7-43D4-B96F-112BCD0B11A3}" type="datetimeFigureOut">
              <a:rPr lang="en-US" smtClean="0"/>
              <a:t>3/12/2021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BE16C-740D-4E14-8ABB-E479A223544D}" type="slidenum">
              <a:rPr lang="en-US" smtClean="0"/>
              <a:t>‹#›</a:t>
            </a:fld>
            <a:endParaRPr lang="en-US"/>
          </a:p>
        </p:txBody>
      </p:sp>
    </p:spTree>
    <p:extLst>
      <p:ext uri="{BB962C8B-B14F-4D97-AF65-F5344CB8AC3E}">
        <p14:creationId xmlns:p14="http://schemas.microsoft.com/office/powerpoint/2010/main" val="322942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Figure 1. Adaptation from</a:t>
            </a:r>
            <a:r>
              <a:rPr lang="en-US" baseline="0" dirty="0"/>
              <a:t> </a:t>
            </a:r>
            <a:r>
              <a:rPr lang="en-US" baseline="0" dirty="0" err="1"/>
              <a:t>Shadwick</a:t>
            </a:r>
            <a:r>
              <a:rPr lang="en-US" baseline="0" dirty="0"/>
              <a:t> (2005) showing the forces acting on the tail of a </a:t>
            </a:r>
            <a:r>
              <a:rPr lang="en-US" baseline="0" dirty="0" err="1"/>
              <a:t>thunniform</a:t>
            </a:r>
            <a:r>
              <a:rPr lang="en-US" baseline="0" dirty="0"/>
              <a:t> swimmer such as a blue whale during active oscillatory fluking of the tail. The heaving motion of the tail creates a pressure imbalance between the top and bottom faces of the fluke that results in the generation of a lift force perpendicular to the path of the flukes and a thrust force in the forward direction of travel of the animal.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2</a:t>
            </a:fld>
            <a:endParaRPr lang="en-US"/>
          </a:p>
        </p:txBody>
      </p:sp>
    </p:spTree>
    <p:extLst>
      <p:ext uri="{BB962C8B-B14F-4D97-AF65-F5344CB8AC3E}">
        <p14:creationId xmlns:p14="http://schemas.microsoft.com/office/powerpoint/2010/main" val="308838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Figure</a:t>
            </a:r>
            <a:r>
              <a:rPr lang="en-US" baseline="0" dirty="0"/>
              <a:t> 2. Representative UAS drone image of a humpback whale showing the morphometric measurements taken from each animal. The white line corresponds to the total length (in meters) from the tip of the lower jaw to the caudal midpoint of the tail. The chord length of the fluke (in meters) is denoted by the red line running from the cranial insertion of the fluke onto the peduncle to the caudal midpoint of the tail. </a:t>
            </a:r>
            <a:r>
              <a:rPr lang="en-US" baseline="0"/>
              <a:t>The purple </a:t>
            </a:r>
            <a:r>
              <a:rPr lang="en-US" baseline="0" dirty="0"/>
              <a:t>shaded region corresponds to the tail area (in m</a:t>
            </a:r>
            <a:r>
              <a:rPr lang="en-US" baseline="30000" dirty="0"/>
              <a:t>2</a:t>
            </a:r>
            <a:r>
              <a:rPr lang="en-US" baseline="0" dirty="0"/>
              <a:t>) comprising the entirety of the flukes and the peduncle region caudal to the cranial fluke insertions. Make lines thicker.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3</a:t>
            </a:fld>
            <a:endParaRPr lang="en-US"/>
          </a:p>
        </p:txBody>
      </p:sp>
    </p:spTree>
    <p:extLst>
      <p:ext uri="{BB962C8B-B14F-4D97-AF65-F5344CB8AC3E}">
        <p14:creationId xmlns:p14="http://schemas.microsoft.com/office/powerpoint/2010/main" val="311848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 Linear</a:t>
            </a:r>
            <a:r>
              <a:rPr lang="en-US" baseline="0" dirty="0"/>
              <a:t> regressions showing the log</a:t>
            </a:r>
            <a:r>
              <a:rPr lang="en-US" baseline="30000" dirty="0"/>
              <a:t>10</a:t>
            </a:r>
            <a:r>
              <a:rPr lang="en-US" baseline="0" dirty="0"/>
              <a:t> of total body length (m) versus the A) oscillatory frequency (Hz) and B) swim speed (m s</a:t>
            </a:r>
            <a:r>
              <a:rPr lang="en-US" baseline="30000" dirty="0"/>
              <a:t>-1</a:t>
            </a:r>
            <a:r>
              <a:rPr lang="en-US" baseline="0" dirty="0"/>
              <a:t>) for both routine swimming (solid line) and lunge-associated swimming (dashed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4</a:t>
            </a:fld>
            <a:endParaRPr lang="en-US"/>
          </a:p>
        </p:txBody>
      </p:sp>
    </p:spTree>
    <p:extLst>
      <p:ext uri="{BB962C8B-B14F-4D97-AF65-F5344CB8AC3E}">
        <p14:creationId xmlns:p14="http://schemas.microsoft.com/office/powerpoint/2010/main" val="313531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 Linear</a:t>
            </a:r>
            <a:r>
              <a:rPr lang="en-US" baseline="0" dirty="0"/>
              <a:t> regressions showing A) swim speed (m s</a:t>
            </a:r>
            <a:r>
              <a:rPr lang="en-US" baseline="30000" dirty="0"/>
              <a:t>-1</a:t>
            </a:r>
            <a:r>
              <a:rPr lang="en-US" baseline="0" dirty="0"/>
              <a:t>)  and B) total body length (m) versus mass-specific thrust power output (W kg</a:t>
            </a:r>
            <a:r>
              <a:rPr lang="en-US" baseline="30000" dirty="0"/>
              <a:t>-1</a:t>
            </a:r>
            <a:r>
              <a:rPr lang="en-US" baseline="0" dirty="0"/>
              <a:t>) for both routine swimming (solid line) and lunge-associated swimming (dashed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a:t>
            </a:r>
            <a:r>
              <a:rPr lang="en-US" baseline="0" dirty="0" err="1"/>
              <a:t>Bryde’s</a:t>
            </a:r>
            <a:r>
              <a:rPr lang="en-US" baseline="0" dirty="0"/>
              <a:t> whale: mean swim speed = 3.74 m s</a:t>
            </a:r>
            <a:r>
              <a:rPr lang="en-US" baseline="30000" dirty="0"/>
              <a:t>-1</a:t>
            </a:r>
            <a:r>
              <a:rPr lang="en-US" baseline="0" dirty="0"/>
              <a:t>; total body length = 14.1 m; mean mass-specific thrust power output = 2.60 Watts kg</a:t>
            </a:r>
            <a:r>
              <a:rPr lang="en-US" baseline="30000" dirty="0"/>
              <a:t>-1</a:t>
            </a:r>
            <a:r>
              <a:rPr lang="en-US" baseline="0" dirty="0"/>
              <a:t>).</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5</a:t>
            </a:fld>
            <a:endParaRPr lang="en-US"/>
          </a:p>
        </p:txBody>
      </p:sp>
    </p:spTree>
    <p:extLst>
      <p:ext uri="{BB962C8B-B14F-4D97-AF65-F5344CB8AC3E}">
        <p14:creationId xmlns:p14="http://schemas.microsoft.com/office/powerpoint/2010/main" val="3787034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 Linear</a:t>
            </a:r>
            <a:r>
              <a:rPr lang="en-US" baseline="0" dirty="0"/>
              <a:t> regressions showing A) swim speed (m s</a:t>
            </a:r>
            <a:r>
              <a:rPr lang="en-US" baseline="30000" dirty="0"/>
              <a:t>-1</a:t>
            </a:r>
            <a:r>
              <a:rPr lang="en-US" baseline="0" dirty="0"/>
              <a:t>), B) total body length (m), and C) Reynolds number (dimensionless) versus the drag coefficient (dimensionless) for both routine swimming (solid line) and lunge-associated swimming (dotted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a:t>
            </a:r>
            <a:r>
              <a:rPr lang="en-US" baseline="0" dirty="0" smtClean="0"/>
              <a:t>). </a:t>
            </a:r>
            <a:r>
              <a:rPr lang="en-US" baseline="0" dirty="0"/>
              <a:t>Dot-dash lines shown in C) are lin</a:t>
            </a:r>
            <a:r>
              <a:rPr lang="en-US" dirty="0"/>
              <a:t>ear</a:t>
            </a:r>
            <a:r>
              <a:rPr lang="en-US" baseline="0" dirty="0"/>
              <a:t> regressions of Reynolds number versus drag coefficient for simple rigid-body model comparison using equations derived from </a:t>
            </a:r>
            <a:r>
              <a:rPr lang="en-US" baseline="0" dirty="0" err="1"/>
              <a:t>Hoerner</a:t>
            </a:r>
            <a:r>
              <a:rPr lang="en-US" baseline="0" dirty="0"/>
              <a:t> (1965). Illustration shows a swimming blue whale and image shows an R100 rigid-body as visual representations of the data shown in C).</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6</a:t>
            </a:fld>
            <a:endParaRPr lang="en-US"/>
          </a:p>
        </p:txBody>
      </p:sp>
    </p:spTree>
    <p:extLst>
      <p:ext uri="{BB962C8B-B14F-4D97-AF65-F5344CB8AC3E}">
        <p14:creationId xmlns:p14="http://schemas.microsoft.com/office/powerpoint/2010/main" val="394043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 Curved fit lines </a:t>
            </a:r>
            <a:r>
              <a:rPr lang="en-US" baseline="0" dirty="0"/>
              <a:t>showing A) swim speed (m s</a:t>
            </a:r>
            <a:r>
              <a:rPr lang="en-US" baseline="30000" dirty="0"/>
              <a:t>-1</a:t>
            </a:r>
            <a:r>
              <a:rPr lang="en-US" baseline="0" dirty="0"/>
              <a:t>)  and linear regressions showing B) total body length (m) versus Froude efficiency (dimensionless) for both routine swimming (solid line) and lunge-associated swimming (dotted line). Curved fit lines </a:t>
            </a:r>
            <a:r>
              <a:rPr lang="en-US" baseline="0" dirty="0" smtClean="0"/>
              <a:t>shown in </a:t>
            </a:r>
            <a:r>
              <a:rPr lang="en-US" baseline="0" dirty="0"/>
              <a:t>A) </a:t>
            </a:r>
            <a:r>
              <a:rPr lang="en-US" baseline="0" dirty="0" smtClean="0"/>
              <a:t>are based upon each individual </a:t>
            </a:r>
            <a:r>
              <a:rPr lang="en-US" baseline="0" dirty="0" err="1" smtClean="0"/>
              <a:t>tailbeat</a:t>
            </a:r>
            <a:r>
              <a:rPr lang="en-US" baseline="0" dirty="0" smtClean="0"/>
              <a:t> measurement and are used to </a:t>
            </a:r>
            <a:r>
              <a:rPr lang="en-US" baseline="0" dirty="0"/>
              <a:t>better illustrate the effects of maximal performance on Froude </a:t>
            </a:r>
            <a:r>
              <a:rPr lang="en-US" baseline="0" dirty="0" smtClean="0"/>
              <a:t>efficiency. The vertical grey dotted line at 4.5 m s</a:t>
            </a:r>
            <a:r>
              <a:rPr lang="en-US" baseline="30000" dirty="0" smtClean="0"/>
              <a:t>-1</a:t>
            </a:r>
            <a:r>
              <a:rPr lang="en-US" baseline="0" dirty="0" smtClean="0"/>
              <a:t> in A) denotes the 99</a:t>
            </a:r>
            <a:r>
              <a:rPr lang="en-US" baseline="30000" dirty="0" smtClean="0"/>
              <a:t>th</a:t>
            </a:r>
            <a:r>
              <a:rPr lang="en-US" baseline="0" dirty="0" smtClean="0"/>
              <a:t> percentile, with only 1% of the data falling to the right of the line. Each point </a:t>
            </a:r>
            <a:r>
              <a:rPr lang="en-US" baseline="0" dirty="0"/>
              <a:t>in B)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a:t>
            </a:r>
            <a:r>
              <a:rPr lang="en-US" baseline="0" dirty="0" smtClean="0"/>
              <a:t>Plots </a:t>
            </a:r>
            <a:r>
              <a:rPr lang="en-US" baseline="0" dirty="0"/>
              <a:t>along x-axis of A) shows the density of swim speeds for routine (solid border) and lunge-associated swimming (dotted border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7</a:t>
            </a:fld>
            <a:endParaRPr lang="en-US"/>
          </a:p>
        </p:txBody>
      </p:sp>
    </p:spTree>
    <p:extLst>
      <p:ext uri="{BB962C8B-B14F-4D97-AF65-F5344CB8AC3E}">
        <p14:creationId xmlns:p14="http://schemas.microsoft.com/office/powerpoint/2010/main" val="1627609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7. Froude</a:t>
            </a:r>
            <a:r>
              <a:rPr lang="en-US" baseline="0" dirty="0"/>
              <a:t> efficiency versus total body length (m) for species from different morphological and taxonomic groups and use different swimming modes (● circle: drag-based paddling; </a:t>
            </a:r>
            <a:r>
              <a:rPr lang="en-US" baseline="0" dirty="0">
                <a:latin typeface="Arial" panose="020B0604020202020204" pitchFamily="34" charset="0"/>
                <a:cs typeface="Arial" panose="020B0604020202020204" pitchFamily="34" charset="0"/>
              </a:rPr>
              <a:t>▲ </a:t>
            </a:r>
            <a:r>
              <a:rPr lang="en-US" baseline="0" dirty="0"/>
              <a:t>triangle: undulatory swimming; </a:t>
            </a:r>
            <a:r>
              <a:rPr lang="en-US" baseline="0" dirty="0">
                <a:latin typeface="Arial" panose="020B0604020202020204" pitchFamily="34" charset="0"/>
                <a:cs typeface="Arial" panose="020B0604020202020204" pitchFamily="34" charset="0"/>
              </a:rPr>
              <a:t>■ </a:t>
            </a:r>
            <a:r>
              <a:rPr lang="en-US" baseline="0" dirty="0"/>
              <a:t>square: oscillatory swimming). The </a:t>
            </a:r>
            <a:r>
              <a:rPr lang="en-US" baseline="0" dirty="0" err="1"/>
              <a:t>mysticete</a:t>
            </a:r>
            <a:r>
              <a:rPr lang="en-US" baseline="0" dirty="0"/>
              <a:t> cetaceans are the mean species-level data from our present study. Silhouettes correspond to each group by rough position and color.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8</a:t>
            </a:fld>
            <a:endParaRPr lang="en-US"/>
          </a:p>
        </p:txBody>
      </p:sp>
    </p:spTree>
    <p:extLst>
      <p:ext uri="{BB962C8B-B14F-4D97-AF65-F5344CB8AC3E}">
        <p14:creationId xmlns:p14="http://schemas.microsoft.com/office/powerpoint/2010/main" val="2738238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E7015E-9532-449E-96A7-0E2B91FF76B3}"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2525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977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15248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63748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E7015E-9532-449E-96A7-0E2B91FF76B3}" type="datetimeFigureOut">
              <a:rPr lang="en-US" smtClean="0"/>
              <a:t>3/12/2021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29150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E7015E-9532-449E-96A7-0E2B91FF76B3}" type="datetimeFigureOut">
              <a:rPr lang="en-US" smtClean="0"/>
              <a:t>3/12/2021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4231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E7015E-9532-449E-96A7-0E2B91FF76B3}" type="datetimeFigureOut">
              <a:rPr lang="en-US" smtClean="0"/>
              <a:t>3/12/2021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86537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E7015E-9532-449E-96A7-0E2B91FF76B3}" type="datetimeFigureOut">
              <a:rPr lang="en-US" smtClean="0"/>
              <a:t>3/12/2021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9608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015E-9532-449E-96A7-0E2B91FF76B3}" type="datetimeFigureOut">
              <a:rPr lang="en-US" smtClean="0"/>
              <a:t>3/12/2021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0384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3/12/2021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8728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3/12/2021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41829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015E-9532-449E-96A7-0E2B91FF76B3}" type="datetimeFigureOut">
              <a:rPr lang="en-US" smtClean="0"/>
              <a:t>3/12/2021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6C97F-DE46-435E-A369-3B67B201803F}" type="slidenum">
              <a:rPr lang="en-US" smtClean="0"/>
              <a:t>‹#›</a:t>
            </a:fld>
            <a:endParaRPr lang="en-US"/>
          </a:p>
        </p:txBody>
      </p:sp>
    </p:spTree>
    <p:extLst>
      <p:ext uri="{BB962C8B-B14F-4D97-AF65-F5344CB8AC3E}">
        <p14:creationId xmlns:p14="http://schemas.microsoft.com/office/powerpoint/2010/main" val="3941118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Figures </a:t>
            </a:r>
            <a:r>
              <a:rPr lang="en-US" sz="4800"/>
              <a:t>for </a:t>
            </a:r>
            <a:r>
              <a:rPr lang="en-US" sz="4800" smtClean="0"/>
              <a:t>Gough &amp; Smith </a:t>
            </a:r>
            <a:r>
              <a:rPr lang="en-US" sz="4800" dirty="0"/>
              <a:t>et al. </a:t>
            </a:r>
            <a:r>
              <a:rPr lang="en-US" sz="4800" dirty="0" smtClean="0"/>
              <a:t>2021</a:t>
            </a:r>
            <a:endParaRPr lang="en-US" sz="4800" dirty="0"/>
          </a:p>
        </p:txBody>
      </p:sp>
    </p:spTree>
    <p:extLst>
      <p:ext uri="{BB962C8B-B14F-4D97-AF65-F5344CB8AC3E}">
        <p14:creationId xmlns:p14="http://schemas.microsoft.com/office/powerpoint/2010/main" val="25527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2A7"/>
        </a:solidFill>
        <a:effectLst/>
      </p:bgPr>
    </p:bg>
    <p:spTree>
      <p:nvGrpSpPr>
        <p:cNvPr id="1" name=""/>
        <p:cNvGrpSpPr/>
        <p:nvPr/>
      </p:nvGrpSpPr>
      <p:grpSpPr>
        <a:xfrm>
          <a:off x="0" y="0"/>
          <a:ext cx="0" cy="0"/>
          <a:chOff x="0" y="0"/>
          <a:chExt cx="0" cy="0"/>
        </a:xfrm>
      </p:grpSpPr>
      <p:sp>
        <p:nvSpPr>
          <p:cNvPr id="32" name="Freeform 31"/>
          <p:cNvSpPr/>
          <p:nvPr/>
        </p:nvSpPr>
        <p:spPr>
          <a:xfrm>
            <a:off x="6055362" y="2600324"/>
            <a:ext cx="5734050" cy="3676650"/>
          </a:xfrm>
          <a:custGeom>
            <a:avLst/>
            <a:gdLst>
              <a:gd name="connsiteX0" fmla="*/ 0 w 5676900"/>
              <a:gd name="connsiteY0" fmla="*/ 0 h 3695700"/>
              <a:gd name="connsiteX1" fmla="*/ 1009650 w 5676900"/>
              <a:gd name="connsiteY1" fmla="*/ 1190625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5676900"/>
              <a:gd name="connsiteY0" fmla="*/ 0 h 3695700"/>
              <a:gd name="connsiteX1" fmla="*/ 352425 w 5676900"/>
              <a:gd name="connsiteY1" fmla="*/ 1200150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6381750"/>
              <a:gd name="connsiteY0" fmla="*/ 0 h 3743325"/>
              <a:gd name="connsiteX1" fmla="*/ 1057275 w 6381750"/>
              <a:gd name="connsiteY1" fmla="*/ 1247775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81075 w 6381750"/>
              <a:gd name="connsiteY1" fmla="*/ 11811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8953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715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1428750 w 6381750"/>
              <a:gd name="connsiteY1" fmla="*/ 12192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5010150 w 5829300"/>
              <a:gd name="connsiteY3" fmla="*/ 3171825 h 3752850"/>
              <a:gd name="connsiteX4" fmla="*/ 5829300 w 5829300"/>
              <a:gd name="connsiteY4" fmla="*/ 3752850 h 3752850"/>
              <a:gd name="connsiteX0" fmla="*/ 0 w 5876925"/>
              <a:gd name="connsiteY0" fmla="*/ 0 h 3667125"/>
              <a:gd name="connsiteX1" fmla="*/ 876300 w 5876925"/>
              <a:gd name="connsiteY1" fmla="*/ 1171575 h 3667125"/>
              <a:gd name="connsiteX2" fmla="*/ 2409825 w 5876925"/>
              <a:gd name="connsiteY2" fmla="*/ 1638300 h 3667125"/>
              <a:gd name="connsiteX3" fmla="*/ 5010150 w 5876925"/>
              <a:gd name="connsiteY3" fmla="*/ 3171825 h 3667125"/>
              <a:gd name="connsiteX4" fmla="*/ 5876925 w 5876925"/>
              <a:gd name="connsiteY4"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734050"/>
              <a:gd name="connsiteY0" fmla="*/ 0 h 3676650"/>
              <a:gd name="connsiteX1" fmla="*/ 704850 w 5734050"/>
              <a:gd name="connsiteY1" fmla="*/ 12287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5734050" h="3676650">
                <a:moveTo>
                  <a:pt x="0" y="0"/>
                </a:moveTo>
                <a:cubicBezTo>
                  <a:pt x="336550" y="554037"/>
                  <a:pt x="514265" y="821974"/>
                  <a:pt x="714375" y="1114425"/>
                </a:cubicBezTo>
                <a:cubicBezTo>
                  <a:pt x="930576" y="1430393"/>
                  <a:pt x="1373188" y="1306513"/>
                  <a:pt x="2209800" y="1733550"/>
                </a:cubicBezTo>
                <a:cubicBezTo>
                  <a:pt x="3046413" y="2160588"/>
                  <a:pt x="4564062" y="3130153"/>
                  <a:pt x="5734050" y="3676650"/>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3" name="Freeform 32"/>
          <p:cNvSpPr/>
          <p:nvPr/>
        </p:nvSpPr>
        <p:spPr>
          <a:xfrm>
            <a:off x="5702935" y="2695576"/>
            <a:ext cx="6004560" cy="3893185"/>
          </a:xfrm>
          <a:custGeom>
            <a:avLst/>
            <a:gdLst>
              <a:gd name="connsiteX0" fmla="*/ 0 w 6210300"/>
              <a:gd name="connsiteY0" fmla="*/ 0 h 3848100"/>
              <a:gd name="connsiteX1" fmla="*/ 723900 w 6210300"/>
              <a:gd name="connsiteY1" fmla="*/ 1190625 h 3848100"/>
              <a:gd name="connsiteX2" fmla="*/ 695325 w 6210300"/>
              <a:gd name="connsiteY2" fmla="*/ 1666875 h 3848100"/>
              <a:gd name="connsiteX3" fmla="*/ 1162050 w 6210300"/>
              <a:gd name="connsiteY3" fmla="*/ 2238375 h 3848100"/>
              <a:gd name="connsiteX4" fmla="*/ 2695575 w 6210300"/>
              <a:gd name="connsiteY4" fmla="*/ 2857500 h 3848100"/>
              <a:gd name="connsiteX5" fmla="*/ 4505325 w 6210300"/>
              <a:gd name="connsiteY5" fmla="*/ 3343275 h 3848100"/>
              <a:gd name="connsiteX6" fmla="*/ 5448300 w 6210300"/>
              <a:gd name="connsiteY6" fmla="*/ 3524250 h 3848100"/>
              <a:gd name="connsiteX7" fmla="*/ 6210300 w 6210300"/>
              <a:gd name="connsiteY7" fmla="*/ 3848100 h 384810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23875 w 6096000"/>
              <a:gd name="connsiteY2" fmla="*/ 17621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33400 w 6096000"/>
              <a:gd name="connsiteY1" fmla="*/ 13620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90600 w 6096000"/>
              <a:gd name="connsiteY2" fmla="*/ 22002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43300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718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86475"/>
              <a:gd name="connsiteY0" fmla="*/ 0 h 3905250"/>
              <a:gd name="connsiteX1" fmla="*/ 619125 w 6086475"/>
              <a:gd name="connsiteY1" fmla="*/ 1323975 h 3905250"/>
              <a:gd name="connsiteX2" fmla="*/ 1095375 w 6086475"/>
              <a:gd name="connsiteY2" fmla="*/ 2295525 h 3905250"/>
              <a:gd name="connsiteX3" fmla="*/ 2647950 w 6086475"/>
              <a:gd name="connsiteY3" fmla="*/ 2924175 h 3905250"/>
              <a:gd name="connsiteX4" fmla="*/ 5324475 w 6086475"/>
              <a:gd name="connsiteY4" fmla="*/ 3609975 h 3905250"/>
              <a:gd name="connsiteX5" fmla="*/ 6086475 w 6086475"/>
              <a:gd name="connsiteY5" fmla="*/ 3905250 h 39052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096000"/>
              <a:gd name="connsiteY0" fmla="*/ 0 h 3819525"/>
              <a:gd name="connsiteX1" fmla="*/ 619125 w 6096000"/>
              <a:gd name="connsiteY1" fmla="*/ 1323975 h 3819525"/>
              <a:gd name="connsiteX2" fmla="*/ 1095375 w 6096000"/>
              <a:gd name="connsiteY2" fmla="*/ 2295525 h 3819525"/>
              <a:gd name="connsiteX3" fmla="*/ 2647950 w 6096000"/>
              <a:gd name="connsiteY3" fmla="*/ 2924175 h 3819525"/>
              <a:gd name="connsiteX4" fmla="*/ 5324475 w 6096000"/>
              <a:gd name="connsiteY4" fmla="*/ 3609975 h 3819525"/>
              <a:gd name="connsiteX5" fmla="*/ 6096000 w 6096000"/>
              <a:gd name="connsiteY5" fmla="*/ 3819525 h 381952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52450 w 5943600"/>
              <a:gd name="connsiteY1" fmla="*/ 14668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560" h="3893185">
                <a:moveTo>
                  <a:pt x="0" y="0"/>
                </a:moveTo>
                <a:cubicBezTo>
                  <a:pt x="370681" y="570706"/>
                  <a:pt x="793009" y="1079394"/>
                  <a:pt x="561975" y="1409700"/>
                </a:cubicBezTo>
                <a:cubicBezTo>
                  <a:pt x="330941" y="1740006"/>
                  <a:pt x="710015" y="2189722"/>
                  <a:pt x="1905635" y="2652395"/>
                </a:cubicBezTo>
                <a:cubicBezTo>
                  <a:pt x="2568575" y="2908935"/>
                  <a:pt x="4527021" y="3412702"/>
                  <a:pt x="5210175" y="3619500"/>
                </a:cubicBezTo>
                <a:cubicBezTo>
                  <a:pt x="5893329" y="3826298"/>
                  <a:pt x="5646896" y="3753009"/>
                  <a:pt x="6004560" y="3893185"/>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7" name="Freeform 16"/>
          <p:cNvSpPr/>
          <p:nvPr/>
        </p:nvSpPr>
        <p:spPr>
          <a:xfrm>
            <a:off x="6361401" y="4035099"/>
            <a:ext cx="4389245" cy="2003753"/>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2">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18" name="Straight Arrow Connector 17"/>
          <p:cNvCxnSpPr/>
          <p:nvPr/>
        </p:nvCxnSpPr>
        <p:spPr>
          <a:xfrm flipH="1">
            <a:off x="5274312" y="5062373"/>
            <a:ext cx="5457285" cy="0"/>
          </a:xfrm>
          <a:prstGeom prst="straightConnector1">
            <a:avLst/>
          </a:prstGeom>
          <a:ln w="25400" cap="sq">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902960" y="2665206"/>
            <a:ext cx="762000" cy="1263608"/>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rot="1366107">
            <a:off x="4725019" y="3779611"/>
            <a:ext cx="1579278"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orientation of fin</a:t>
            </a:r>
          </a:p>
        </p:txBody>
      </p:sp>
      <p:sp>
        <p:nvSpPr>
          <p:cNvPr id="38" name="TextBox 37"/>
          <p:cNvSpPr txBox="1"/>
          <p:nvPr/>
        </p:nvSpPr>
        <p:spPr>
          <a:xfrm rot="3119768">
            <a:off x="6480734" y="2896325"/>
            <a:ext cx="1329210"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flukes</a:t>
            </a:r>
          </a:p>
        </p:txBody>
      </p:sp>
      <p:sp>
        <p:nvSpPr>
          <p:cNvPr id="39" name="TextBox 38"/>
          <p:cNvSpPr txBox="1"/>
          <p:nvPr/>
        </p:nvSpPr>
        <p:spPr>
          <a:xfrm rot="3547792">
            <a:off x="5506280" y="2195338"/>
            <a:ext cx="553357"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flow</a:t>
            </a:r>
          </a:p>
        </p:txBody>
      </p:sp>
      <p:sp>
        <p:nvSpPr>
          <p:cNvPr id="40" name="TextBox 39"/>
          <p:cNvSpPr txBox="1"/>
          <p:nvPr/>
        </p:nvSpPr>
        <p:spPr>
          <a:xfrm>
            <a:off x="6127588" y="5016363"/>
            <a:ext cx="704039"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thrust</a:t>
            </a:r>
          </a:p>
        </p:txBody>
      </p:sp>
      <p:sp>
        <p:nvSpPr>
          <p:cNvPr id="41" name="TextBox 40"/>
          <p:cNvSpPr txBox="1"/>
          <p:nvPr/>
        </p:nvSpPr>
        <p:spPr>
          <a:xfrm>
            <a:off x="3943987" y="4852456"/>
            <a:ext cx="1390124"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animal</a:t>
            </a:r>
          </a:p>
        </p:txBody>
      </p:sp>
      <p:sp>
        <p:nvSpPr>
          <p:cNvPr id="42" name="TextBox 41"/>
          <p:cNvSpPr txBox="1"/>
          <p:nvPr/>
        </p:nvSpPr>
        <p:spPr>
          <a:xfrm rot="19319768">
            <a:off x="7292281" y="5798646"/>
            <a:ext cx="428322"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lift</a:t>
            </a:r>
          </a:p>
        </p:txBody>
      </p:sp>
      <p:sp>
        <p:nvSpPr>
          <p:cNvPr id="45" name="TextBox 44"/>
          <p:cNvSpPr txBox="1"/>
          <p:nvPr/>
        </p:nvSpPr>
        <p:spPr>
          <a:xfrm rot="3119768">
            <a:off x="8180311" y="4593043"/>
            <a:ext cx="574196" cy="400110"/>
          </a:xfrm>
          <a:prstGeom prst="rect">
            <a:avLst/>
          </a:prstGeom>
          <a:noFill/>
        </p:spPr>
        <p:txBody>
          <a:bodyPr wrap="none" rtlCol="0">
            <a:spAutoFit/>
          </a:bodyPr>
          <a:lstStyle/>
          <a:p>
            <a:pPr>
              <a:defRPr/>
            </a:pPr>
            <a:r>
              <a:rPr lang="en-US" sz="2000" dirty="0">
                <a:solidFill>
                  <a:prstClr val="black"/>
                </a:solidFill>
                <a:latin typeface="Bahnschrift Condensed" panose="020B0502040204020203" pitchFamily="34" charset="0"/>
              </a:rPr>
              <a:t>drag</a:t>
            </a:r>
          </a:p>
        </p:txBody>
      </p:sp>
      <p:cxnSp>
        <p:nvCxnSpPr>
          <p:cNvPr id="24" name="Straight Arrow Connector 23"/>
          <p:cNvCxnSpPr/>
          <p:nvPr/>
        </p:nvCxnSpPr>
        <p:spPr>
          <a:xfrm flipH="1">
            <a:off x="5864861" y="5062373"/>
            <a:ext cx="2580196" cy="0"/>
          </a:xfrm>
          <a:prstGeom prst="straightConnector1">
            <a:avLst/>
          </a:prstGeom>
          <a:ln w="38100" cap="rnd">
            <a:solidFill>
              <a:srgbClr val="E69F00"/>
            </a:solidFill>
            <a:tailEnd type="triangle"/>
          </a:ln>
        </p:spPr>
        <p:style>
          <a:lnRef idx="3">
            <a:schemeClr val="accent2"/>
          </a:lnRef>
          <a:fillRef idx="0">
            <a:schemeClr val="accent2"/>
          </a:fillRef>
          <a:effectRef idx="2">
            <a:schemeClr val="accent2"/>
          </a:effectRef>
          <a:fontRef idx="minor">
            <a:schemeClr val="tx1"/>
          </a:fontRef>
        </p:style>
      </p:cxnSp>
      <p:sp>
        <p:nvSpPr>
          <p:cNvPr id="58" name="Arc 57"/>
          <p:cNvSpPr/>
          <p:nvPr/>
        </p:nvSpPr>
        <p:spPr>
          <a:xfrm>
            <a:off x="7387173" y="4170243"/>
            <a:ext cx="854264" cy="854264"/>
          </a:xfrm>
          <a:prstGeom prst="arc">
            <a:avLst>
              <a:gd name="adj1" fmla="val 10606565"/>
              <a:gd name="adj2" fmla="val 15733468"/>
            </a:avLst>
          </a:prstGeom>
        </p:spPr>
        <p:style>
          <a:lnRef idx="3">
            <a:schemeClr val="dk1"/>
          </a:lnRef>
          <a:fillRef idx="0">
            <a:schemeClr val="dk1"/>
          </a:fillRef>
          <a:effectRef idx="2">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56" name="Rectangle 55"/>
          <p:cNvSpPr/>
          <p:nvPr/>
        </p:nvSpPr>
        <p:spPr>
          <a:xfrm rot="3126313">
            <a:off x="8158950" y="4917932"/>
            <a:ext cx="237917" cy="25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27" name="Straight Arrow Connector 26"/>
          <p:cNvCxnSpPr/>
          <p:nvPr/>
        </p:nvCxnSpPr>
        <p:spPr>
          <a:xfrm flipH="1">
            <a:off x="6379211" y="5069205"/>
            <a:ext cx="2053162" cy="1600088"/>
          </a:xfrm>
          <a:prstGeom prst="straightConnector1">
            <a:avLst/>
          </a:prstGeom>
          <a:ln w="38100" cap="rnd">
            <a:solidFill>
              <a:srgbClr val="009E73"/>
            </a:solidFill>
            <a:tailEnd type="triangle"/>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376630" y="4298301"/>
            <a:ext cx="301686" cy="338554"/>
          </a:xfrm>
          <a:prstGeom prst="rect">
            <a:avLst/>
          </a:prstGeom>
          <a:noFill/>
        </p:spPr>
        <p:txBody>
          <a:bodyPr wrap="none" rtlCol="0">
            <a:spAutoFit/>
          </a:bodyPr>
          <a:lstStyle/>
          <a:p>
            <a:pPr>
              <a:defRPr/>
            </a:pPr>
            <a:r>
              <a:rPr lang="el-GR" sz="1600" dirty="0">
                <a:solidFill>
                  <a:prstClr val="black"/>
                </a:solidFill>
                <a:latin typeface="Times New Roman" panose="02020603050405020304" pitchFamily="18" charset="0"/>
                <a:cs typeface="Times New Roman" panose="02020603050405020304" pitchFamily="18" charset="0"/>
              </a:rPr>
              <a:t>α</a:t>
            </a:r>
            <a:endParaRPr lang="en-US" sz="1600" dirty="0">
              <a:solidFill>
                <a:prstClr val="black"/>
              </a:solidFill>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a:xfrm flipH="1" flipV="1">
            <a:off x="6319270" y="2333169"/>
            <a:ext cx="3355590" cy="4305756"/>
          </a:xfrm>
          <a:prstGeom prst="straightConnector1">
            <a:avLst/>
          </a:prstGeom>
          <a:ln w="25400" cap="sq">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H="1" flipV="1">
            <a:off x="8445486" y="5061587"/>
            <a:ext cx="363872" cy="466907"/>
          </a:xfrm>
          <a:prstGeom prst="straightConnector1">
            <a:avLst/>
          </a:prstGeom>
          <a:ln w="38100" cap="rnd">
            <a:solidFill>
              <a:schemeClr val="tx1"/>
            </a:solidFill>
            <a:headEnd type="triangle"/>
            <a:tailEnd type="non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flipV="1">
            <a:off x="4945891" y="3596640"/>
            <a:ext cx="6620255" cy="2767584"/>
          </a:xfrm>
          <a:prstGeom prst="straightConnector1">
            <a:avLst/>
          </a:prstGeom>
          <a:ln w="25400" cap="rnd">
            <a:solidFill>
              <a:srgbClr val="CC79A7"/>
            </a:solidFill>
            <a:tailEnd type="none"/>
          </a:ln>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361949" y="2778865"/>
            <a:ext cx="3872228" cy="3748566"/>
            <a:chOff x="826396" y="3199127"/>
            <a:chExt cx="3413353" cy="3304346"/>
          </a:xfrm>
        </p:grpSpPr>
        <p:cxnSp>
          <p:nvCxnSpPr>
            <p:cNvPr id="6" name="Straight Arrow Connector 5"/>
            <p:cNvCxnSpPr/>
            <p:nvPr/>
          </p:nvCxnSpPr>
          <p:spPr>
            <a:xfrm flipH="1">
              <a:off x="1247093" y="4170243"/>
              <a:ext cx="2992656" cy="0"/>
            </a:xfrm>
            <a:prstGeom prst="straightConnector1">
              <a:avLst/>
            </a:prstGeom>
            <a:ln w="19050" cap="flat">
              <a:solidFill>
                <a:schemeClr val="bg1"/>
              </a:solidFill>
              <a:prstDash val="dash"/>
              <a:tailEnd type="none"/>
            </a:ln>
          </p:spPr>
          <p:style>
            <a:lnRef idx="1">
              <a:schemeClr val="dk1"/>
            </a:lnRef>
            <a:fillRef idx="0">
              <a:schemeClr val="dk1"/>
            </a:fillRef>
            <a:effectRef idx="0">
              <a:schemeClr val="dk1"/>
            </a:effectRef>
            <a:fontRef idx="minor">
              <a:schemeClr val="tx1"/>
            </a:fontRef>
          </p:style>
        </p:cxnSp>
        <p:sp>
          <p:nvSpPr>
            <p:cNvPr id="3" name="Freeform 2"/>
            <p:cNvSpPr/>
            <p:nvPr/>
          </p:nvSpPr>
          <p:spPr>
            <a:xfrm>
              <a:off x="826397"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solidFill>
              <a:schemeClr val="tx2">
                <a:lumMod val="40000"/>
                <a:lumOff val="60000"/>
              </a:schemeClr>
            </a:solid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Freeform 3"/>
            <p:cNvSpPr/>
            <p:nvPr/>
          </p:nvSpPr>
          <p:spPr>
            <a:xfrm flipV="1">
              <a:off x="888524" y="4769207"/>
              <a:ext cx="2129246" cy="83838"/>
            </a:xfrm>
            <a:custGeom>
              <a:avLst/>
              <a:gdLst>
                <a:gd name="connsiteX0" fmla="*/ 0 w 1942011"/>
                <a:gd name="connsiteY0" fmla="*/ 0 h 17417"/>
                <a:gd name="connsiteX1" fmla="*/ 862148 w 1942011"/>
                <a:gd name="connsiteY1" fmla="*/ 17417 h 17417"/>
                <a:gd name="connsiteX2" fmla="*/ 1942011 w 1942011"/>
                <a:gd name="connsiteY2" fmla="*/ 8708 h 17417"/>
                <a:gd name="connsiteX0" fmla="*/ 0 w 1980741"/>
                <a:gd name="connsiteY0" fmla="*/ 968 h 18386"/>
                <a:gd name="connsiteX1" fmla="*/ 862148 w 1980741"/>
                <a:gd name="connsiteY1" fmla="*/ 18385 h 18386"/>
                <a:gd name="connsiteX2" fmla="*/ 1980741 w 1980741"/>
                <a:gd name="connsiteY2" fmla="*/ 0 h 18386"/>
                <a:gd name="connsiteX0" fmla="*/ 0 w 1980741"/>
                <a:gd name="connsiteY0" fmla="*/ 968 h 21657"/>
                <a:gd name="connsiteX1" fmla="*/ 862148 w 1980741"/>
                <a:gd name="connsiteY1" fmla="*/ 18385 h 21657"/>
                <a:gd name="connsiteX2" fmla="*/ 1502390 w 1980741"/>
                <a:gd name="connsiteY2" fmla="*/ 19979 h 21657"/>
                <a:gd name="connsiteX3" fmla="*/ 1980741 w 1980741"/>
                <a:gd name="connsiteY3" fmla="*/ 0 h 21657"/>
                <a:gd name="connsiteX0" fmla="*/ 0 w 2043677"/>
                <a:gd name="connsiteY0" fmla="*/ 22256 h 22256"/>
                <a:gd name="connsiteX1" fmla="*/ 925084 w 2043677"/>
                <a:gd name="connsiteY1" fmla="*/ 18385 h 22256"/>
                <a:gd name="connsiteX2" fmla="*/ 1565326 w 2043677"/>
                <a:gd name="connsiteY2" fmla="*/ 19979 h 22256"/>
                <a:gd name="connsiteX3" fmla="*/ 2043677 w 2043677"/>
                <a:gd name="connsiteY3" fmla="*/ 0 h 22256"/>
                <a:gd name="connsiteX0" fmla="*/ 0 w 2043677"/>
                <a:gd name="connsiteY0" fmla="*/ 22256 h 27720"/>
                <a:gd name="connsiteX1" fmla="*/ 509945 w 2043677"/>
                <a:gd name="connsiteY1" fmla="*/ 27720 h 27720"/>
                <a:gd name="connsiteX2" fmla="*/ 925084 w 2043677"/>
                <a:gd name="connsiteY2" fmla="*/ 18385 h 27720"/>
                <a:gd name="connsiteX3" fmla="*/ 1565326 w 2043677"/>
                <a:gd name="connsiteY3" fmla="*/ 19979 h 27720"/>
                <a:gd name="connsiteX4" fmla="*/ 2043677 w 2043677"/>
                <a:gd name="connsiteY4" fmla="*/ 0 h 27720"/>
                <a:gd name="connsiteX0" fmla="*/ 0 w 2043677"/>
                <a:gd name="connsiteY0" fmla="*/ 22256 h 30164"/>
                <a:gd name="connsiteX1" fmla="*/ 509945 w 2043677"/>
                <a:gd name="connsiteY1" fmla="*/ 27720 h 30164"/>
                <a:gd name="connsiteX2" fmla="*/ 1050955 w 2043677"/>
                <a:gd name="connsiteY2" fmla="*/ 29997 h 30164"/>
                <a:gd name="connsiteX3" fmla="*/ 1565326 w 2043677"/>
                <a:gd name="connsiteY3" fmla="*/ 19979 h 30164"/>
                <a:gd name="connsiteX4" fmla="*/ 2043677 w 2043677"/>
                <a:gd name="connsiteY4" fmla="*/ 0 h 30164"/>
                <a:gd name="connsiteX0" fmla="*/ 0 w 2048518"/>
                <a:gd name="connsiteY0" fmla="*/ 8709 h 30164"/>
                <a:gd name="connsiteX1" fmla="*/ 514786 w 2048518"/>
                <a:gd name="connsiteY1" fmla="*/ 27720 h 30164"/>
                <a:gd name="connsiteX2" fmla="*/ 1055796 w 2048518"/>
                <a:gd name="connsiteY2" fmla="*/ 29997 h 30164"/>
                <a:gd name="connsiteX3" fmla="*/ 1570167 w 2048518"/>
                <a:gd name="connsiteY3" fmla="*/ 19979 h 30164"/>
                <a:gd name="connsiteX4" fmla="*/ 2048518 w 2048518"/>
                <a:gd name="connsiteY4" fmla="*/ 0 h 30164"/>
                <a:gd name="connsiteX0" fmla="*/ 0 w 2048518"/>
                <a:gd name="connsiteY0" fmla="*/ 8709 h 29997"/>
                <a:gd name="connsiteX1" fmla="*/ 514786 w 2048518"/>
                <a:gd name="connsiteY1" fmla="*/ 19979 h 29997"/>
                <a:gd name="connsiteX2" fmla="*/ 1055796 w 2048518"/>
                <a:gd name="connsiteY2" fmla="*/ 29997 h 29997"/>
                <a:gd name="connsiteX3" fmla="*/ 1570167 w 2048518"/>
                <a:gd name="connsiteY3" fmla="*/ 19979 h 29997"/>
                <a:gd name="connsiteX4" fmla="*/ 2048518 w 2048518"/>
                <a:gd name="connsiteY4" fmla="*/ 0 h 29997"/>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2048518 w 2048518"/>
                <a:gd name="connsiteY3"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941"/>
                <a:gd name="connsiteX1" fmla="*/ 1050955 w 2048518"/>
                <a:gd name="connsiteY1" fmla="*/ 24191 h 24941"/>
                <a:gd name="connsiteX2" fmla="*/ 2048518 w 2048518"/>
                <a:gd name="connsiteY2" fmla="*/ 0 h 24941"/>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2454"/>
                <a:gd name="connsiteX1" fmla="*/ 1157461 w 2048518"/>
                <a:gd name="connsiteY1" fmla="*/ 31932 h 32454"/>
                <a:gd name="connsiteX2" fmla="*/ 2048518 w 2048518"/>
                <a:gd name="connsiteY2" fmla="*/ 0 h 32454"/>
                <a:gd name="connsiteX0" fmla="*/ 0 w 2048518"/>
                <a:gd name="connsiteY0" fmla="*/ 8709 h 32005"/>
                <a:gd name="connsiteX1" fmla="*/ 1157461 w 2048518"/>
                <a:gd name="connsiteY1" fmla="*/ 31932 h 32005"/>
                <a:gd name="connsiteX2" fmla="*/ 2048518 w 2048518"/>
                <a:gd name="connsiteY2" fmla="*/ 0 h 32005"/>
                <a:gd name="connsiteX0" fmla="*/ 0 w 2029153"/>
                <a:gd name="connsiteY0" fmla="*/ 2903 h 31939"/>
                <a:gd name="connsiteX1" fmla="*/ 1138096 w 2029153"/>
                <a:gd name="connsiteY1" fmla="*/ 31932 h 31939"/>
                <a:gd name="connsiteX2" fmla="*/ 2029153 w 2029153"/>
                <a:gd name="connsiteY2" fmla="*/ 0 h 31939"/>
              </a:gdLst>
              <a:ahLst/>
              <a:cxnLst>
                <a:cxn ang="0">
                  <a:pos x="connsiteX0" y="connsiteY0"/>
                </a:cxn>
                <a:cxn ang="0">
                  <a:pos x="connsiteX1" y="connsiteY1"/>
                </a:cxn>
                <a:cxn ang="0">
                  <a:pos x="connsiteX2" y="connsiteY2"/>
                </a:cxn>
              </a:cxnLst>
              <a:rect l="l" t="t" r="r" b="b"/>
              <a:pathLst>
                <a:path w="2029153" h="31939">
                  <a:moveTo>
                    <a:pt x="0" y="2903"/>
                  </a:moveTo>
                  <a:cubicBezTo>
                    <a:pt x="350318" y="8064"/>
                    <a:pt x="799904" y="32416"/>
                    <a:pt x="1138096" y="31932"/>
                  </a:cubicBezTo>
                  <a:cubicBezTo>
                    <a:pt x="1476288" y="31448"/>
                    <a:pt x="1696632" y="8064"/>
                    <a:pt x="202915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44" name="Freeform 43"/>
            <p:cNvSpPr/>
            <p:nvPr/>
          </p:nvSpPr>
          <p:spPr>
            <a:xfrm rot="20235332">
              <a:off x="2425334" y="3982134"/>
              <a:ext cx="810485" cy="360698"/>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1">
                <a:lumMod val="65000"/>
                <a:lumOff val="35000"/>
              </a:schemeClr>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46" name="Freeform 45"/>
            <p:cNvSpPr/>
            <p:nvPr/>
          </p:nvSpPr>
          <p:spPr>
            <a:xfrm>
              <a:off x="826396"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no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5" name="Group 4"/>
          <p:cNvGrpSpPr/>
          <p:nvPr/>
        </p:nvGrpSpPr>
        <p:grpSpPr>
          <a:xfrm>
            <a:off x="167436" y="442180"/>
            <a:ext cx="11745643" cy="2148413"/>
            <a:chOff x="361949" y="838634"/>
            <a:chExt cx="10517580" cy="1923786"/>
          </a:xfrm>
        </p:grpSpPr>
        <p:pic>
          <p:nvPicPr>
            <p:cNvPr id="2" name="Picture 1"/>
            <p:cNvPicPr>
              <a:picLocks noChangeAspect="1"/>
            </p:cNvPicPr>
            <p:nvPr/>
          </p:nvPicPr>
          <p:blipFill>
            <a:blip r:embed="rId3"/>
            <a:stretch>
              <a:fillRect/>
            </a:stretch>
          </p:blipFill>
          <p:spPr>
            <a:xfrm>
              <a:off x="361949" y="838634"/>
              <a:ext cx="8272989" cy="1664352"/>
            </a:xfrm>
            <a:prstGeom prst="rect">
              <a:avLst/>
            </a:prstGeom>
          </p:spPr>
        </p:pic>
        <p:cxnSp>
          <p:nvCxnSpPr>
            <p:cNvPr id="34" name="Straight Arrow Connector 33"/>
            <p:cNvCxnSpPr/>
            <p:nvPr/>
          </p:nvCxnSpPr>
          <p:spPr>
            <a:xfrm flipH="1" flipV="1">
              <a:off x="7107340" y="1384613"/>
              <a:ext cx="1487424" cy="620268"/>
            </a:xfrm>
            <a:prstGeom prst="straightConnector1">
              <a:avLst/>
            </a:prstGeom>
            <a:ln cap="rnd">
              <a:solidFill>
                <a:srgbClr val="CC79A7"/>
              </a:solidFill>
              <a:tailEnd type="triangle"/>
            </a:ln>
          </p:spPr>
          <p:style>
            <a:lnRef idx="3">
              <a:schemeClr val="dk1"/>
            </a:lnRef>
            <a:fillRef idx="0">
              <a:schemeClr val="dk1"/>
            </a:fillRef>
            <a:effectRef idx="2">
              <a:schemeClr val="dk1"/>
            </a:effectRef>
            <a:fontRef idx="minor">
              <a:schemeClr val="tx1"/>
            </a:fontRef>
          </p:style>
        </p:cxnSp>
        <p:sp>
          <p:nvSpPr>
            <p:cNvPr id="37" name="Freeform 36"/>
            <p:cNvSpPr/>
            <p:nvPr/>
          </p:nvSpPr>
          <p:spPr>
            <a:xfrm>
              <a:off x="5697929" y="1024673"/>
              <a:ext cx="5181600" cy="1737747"/>
            </a:xfrm>
            <a:custGeom>
              <a:avLst/>
              <a:gdLst>
                <a:gd name="connsiteX0" fmla="*/ 0 w 5181600"/>
                <a:gd name="connsiteY0" fmla="*/ 883960 h 1757739"/>
                <a:gd name="connsiteX1" fmla="*/ 1341120 w 5181600"/>
                <a:gd name="connsiteY1" fmla="*/ 40 h 1757739"/>
                <a:gd name="connsiteX2" fmla="*/ 2580640 w 5181600"/>
                <a:gd name="connsiteY2" fmla="*/ 843320 h 1757739"/>
                <a:gd name="connsiteX3" fmla="*/ 3901440 w 5181600"/>
                <a:gd name="connsiteY3" fmla="*/ 1757720 h 1757739"/>
                <a:gd name="connsiteX4" fmla="*/ 5181600 w 5181600"/>
                <a:gd name="connsiteY4" fmla="*/ 863640 h 1757739"/>
                <a:gd name="connsiteX0" fmla="*/ 0 w 5181600"/>
                <a:gd name="connsiteY0" fmla="*/ 906459 h 1780238"/>
                <a:gd name="connsiteX1" fmla="*/ 1341120 w 5181600"/>
                <a:gd name="connsiteY1" fmla="*/ 22539 h 1780238"/>
                <a:gd name="connsiteX2" fmla="*/ 3901440 w 5181600"/>
                <a:gd name="connsiteY2" fmla="*/ 1780219 h 1780238"/>
                <a:gd name="connsiteX3" fmla="*/ 5181600 w 5181600"/>
                <a:gd name="connsiteY3" fmla="*/ 886139 h 1780238"/>
                <a:gd name="connsiteX0" fmla="*/ 0 w 5181600"/>
                <a:gd name="connsiteY0" fmla="*/ 882859 h 1777702"/>
                <a:gd name="connsiteX1" fmla="*/ 1438656 w 5181600"/>
                <a:gd name="connsiteY1" fmla="*/ 23323 h 1777702"/>
                <a:gd name="connsiteX2" fmla="*/ 3901440 w 5181600"/>
                <a:gd name="connsiteY2" fmla="*/ 1756619 h 1777702"/>
                <a:gd name="connsiteX3" fmla="*/ 5181600 w 5181600"/>
                <a:gd name="connsiteY3" fmla="*/ 862539 h 1777702"/>
                <a:gd name="connsiteX0" fmla="*/ 0 w 5181600"/>
                <a:gd name="connsiteY0" fmla="*/ 859537 h 1754380"/>
                <a:gd name="connsiteX1" fmla="*/ 1438656 w 5181600"/>
                <a:gd name="connsiteY1" fmla="*/ 1 h 1754380"/>
                <a:gd name="connsiteX2" fmla="*/ 3901440 w 5181600"/>
                <a:gd name="connsiteY2" fmla="*/ 1733297 h 1754380"/>
                <a:gd name="connsiteX3" fmla="*/ 5181600 w 5181600"/>
                <a:gd name="connsiteY3" fmla="*/ 839217 h 1754380"/>
                <a:gd name="connsiteX0" fmla="*/ 0 w 5181600"/>
                <a:gd name="connsiteY0" fmla="*/ 859587 h 1754430"/>
                <a:gd name="connsiteX1" fmla="*/ 1438656 w 5181600"/>
                <a:gd name="connsiteY1" fmla="*/ 51 h 1754430"/>
                <a:gd name="connsiteX2" fmla="*/ 3901440 w 5181600"/>
                <a:gd name="connsiteY2" fmla="*/ 1733347 h 1754430"/>
                <a:gd name="connsiteX3" fmla="*/ 5181600 w 5181600"/>
                <a:gd name="connsiteY3" fmla="*/ 839267 h 1754430"/>
                <a:gd name="connsiteX0" fmla="*/ 0 w 5181600"/>
                <a:gd name="connsiteY0" fmla="*/ 859538 h 1733304"/>
                <a:gd name="connsiteX1" fmla="*/ 1438656 w 5181600"/>
                <a:gd name="connsiteY1" fmla="*/ 2 h 1733304"/>
                <a:gd name="connsiteX2" fmla="*/ 2548746 w 5181600"/>
                <a:gd name="connsiteY2" fmla="*/ 852979 h 1733304"/>
                <a:gd name="connsiteX3" fmla="*/ 3901440 w 5181600"/>
                <a:gd name="connsiteY3" fmla="*/ 1733298 h 1733304"/>
                <a:gd name="connsiteX4" fmla="*/ 5181600 w 5181600"/>
                <a:gd name="connsiteY4" fmla="*/ 839218 h 1733304"/>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4"/>
                <a:gd name="connsiteX1" fmla="*/ 1309116 w 5181600"/>
                <a:gd name="connsiteY1" fmla="*/ 1 h 1748544"/>
                <a:gd name="connsiteX2" fmla="*/ 2548746 w 5181600"/>
                <a:gd name="connsiteY2" fmla="*/ 868218 h 1748544"/>
                <a:gd name="connsiteX3" fmla="*/ 3901440 w 5181600"/>
                <a:gd name="connsiteY3" fmla="*/ 1748537 h 1748544"/>
                <a:gd name="connsiteX4" fmla="*/ 5181600 w 5181600"/>
                <a:gd name="connsiteY4" fmla="*/ 854457 h 1748544"/>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909"/>
                <a:gd name="connsiteX1" fmla="*/ 1309116 w 5181600"/>
                <a:gd name="connsiteY1" fmla="*/ 1 h 1748909"/>
                <a:gd name="connsiteX2" fmla="*/ 2548746 w 5181600"/>
                <a:gd name="connsiteY2" fmla="*/ 868218 h 1748909"/>
                <a:gd name="connsiteX3" fmla="*/ 3863340 w 5181600"/>
                <a:gd name="connsiteY3" fmla="*/ 1748537 h 1748909"/>
                <a:gd name="connsiteX4" fmla="*/ 5181600 w 5181600"/>
                <a:gd name="connsiteY4" fmla="*/ 854457 h 1748909"/>
                <a:gd name="connsiteX0" fmla="*/ 0 w 5181600"/>
                <a:gd name="connsiteY0" fmla="*/ 874777 h 1741292"/>
                <a:gd name="connsiteX1" fmla="*/ 1309116 w 5181600"/>
                <a:gd name="connsiteY1" fmla="*/ 1 h 1741292"/>
                <a:gd name="connsiteX2" fmla="*/ 2548746 w 5181600"/>
                <a:gd name="connsiteY2" fmla="*/ 868218 h 1741292"/>
                <a:gd name="connsiteX3" fmla="*/ 3832860 w 5181600"/>
                <a:gd name="connsiteY3" fmla="*/ 1740917 h 1741292"/>
                <a:gd name="connsiteX4" fmla="*/ 5181600 w 5181600"/>
                <a:gd name="connsiteY4" fmla="*/ 854457 h 1741292"/>
                <a:gd name="connsiteX0" fmla="*/ 0 w 5181600"/>
                <a:gd name="connsiteY0" fmla="*/ 874777 h 1741312"/>
                <a:gd name="connsiteX1" fmla="*/ 1309116 w 5181600"/>
                <a:gd name="connsiteY1" fmla="*/ 1 h 1741312"/>
                <a:gd name="connsiteX2" fmla="*/ 2548746 w 5181600"/>
                <a:gd name="connsiteY2" fmla="*/ 868218 h 1741312"/>
                <a:gd name="connsiteX3" fmla="*/ 3832860 w 5181600"/>
                <a:gd name="connsiteY3" fmla="*/ 1740917 h 1741312"/>
                <a:gd name="connsiteX4" fmla="*/ 5181600 w 5181600"/>
                <a:gd name="connsiteY4" fmla="*/ 854457 h 1741312"/>
                <a:gd name="connsiteX0" fmla="*/ 0 w 5181600"/>
                <a:gd name="connsiteY0" fmla="*/ 859538 h 1726052"/>
                <a:gd name="connsiteX1" fmla="*/ 1293876 w 5181600"/>
                <a:gd name="connsiteY1" fmla="*/ 2 h 1726052"/>
                <a:gd name="connsiteX2" fmla="*/ 2548746 w 5181600"/>
                <a:gd name="connsiteY2" fmla="*/ 852979 h 1726052"/>
                <a:gd name="connsiteX3" fmla="*/ 3832860 w 5181600"/>
                <a:gd name="connsiteY3" fmla="*/ 1725678 h 1726052"/>
                <a:gd name="connsiteX4" fmla="*/ 5181600 w 5181600"/>
                <a:gd name="connsiteY4" fmla="*/ 839218 h 1726052"/>
                <a:gd name="connsiteX0" fmla="*/ 0 w 5181600"/>
                <a:gd name="connsiteY0" fmla="*/ 859538 h 1726052"/>
                <a:gd name="connsiteX1" fmla="*/ 1293876 w 5181600"/>
                <a:gd name="connsiteY1" fmla="*/ 2 h 1726052"/>
                <a:gd name="connsiteX2" fmla="*/ 2548746 w 5181600"/>
                <a:gd name="connsiteY2" fmla="*/ 852979 h 1726052"/>
                <a:gd name="connsiteX3" fmla="*/ 3893820 w 5181600"/>
                <a:gd name="connsiteY3" fmla="*/ 1725678 h 1726052"/>
                <a:gd name="connsiteX4" fmla="*/ 5181600 w 5181600"/>
                <a:gd name="connsiteY4" fmla="*/ 839218 h 1726052"/>
                <a:gd name="connsiteX0" fmla="*/ 0 w 5181600"/>
                <a:gd name="connsiteY0" fmla="*/ 859538 h 1726066"/>
                <a:gd name="connsiteX1" fmla="*/ 1293876 w 5181600"/>
                <a:gd name="connsiteY1" fmla="*/ 2 h 1726066"/>
                <a:gd name="connsiteX2" fmla="*/ 2548746 w 5181600"/>
                <a:gd name="connsiteY2" fmla="*/ 852979 h 1726066"/>
                <a:gd name="connsiteX3" fmla="*/ 3893820 w 5181600"/>
                <a:gd name="connsiteY3" fmla="*/ 1725678 h 1726066"/>
                <a:gd name="connsiteX4" fmla="*/ 5181600 w 5181600"/>
                <a:gd name="connsiteY4" fmla="*/ 839218 h 1726066"/>
                <a:gd name="connsiteX0" fmla="*/ 0 w 5181600"/>
                <a:gd name="connsiteY0" fmla="*/ 859538 h 1726071"/>
                <a:gd name="connsiteX1" fmla="*/ 1293876 w 5181600"/>
                <a:gd name="connsiteY1" fmla="*/ 2 h 1726071"/>
                <a:gd name="connsiteX2" fmla="*/ 2548746 w 5181600"/>
                <a:gd name="connsiteY2" fmla="*/ 852979 h 1726071"/>
                <a:gd name="connsiteX3" fmla="*/ 3893820 w 5181600"/>
                <a:gd name="connsiteY3" fmla="*/ 1725678 h 1726071"/>
                <a:gd name="connsiteX4" fmla="*/ 5181600 w 5181600"/>
                <a:gd name="connsiteY4" fmla="*/ 839218 h 1726071"/>
                <a:gd name="connsiteX0" fmla="*/ 0 w 5181600"/>
                <a:gd name="connsiteY0" fmla="*/ 859538 h 1726076"/>
                <a:gd name="connsiteX1" fmla="*/ 1293876 w 5181600"/>
                <a:gd name="connsiteY1" fmla="*/ 2 h 1726076"/>
                <a:gd name="connsiteX2" fmla="*/ 2548746 w 5181600"/>
                <a:gd name="connsiteY2" fmla="*/ 852979 h 1726076"/>
                <a:gd name="connsiteX3" fmla="*/ 3893820 w 5181600"/>
                <a:gd name="connsiteY3" fmla="*/ 1725678 h 1726076"/>
                <a:gd name="connsiteX4" fmla="*/ 5181600 w 5181600"/>
                <a:gd name="connsiteY4" fmla="*/ 839218 h 1726076"/>
                <a:gd name="connsiteX0" fmla="*/ 0 w 5181600"/>
                <a:gd name="connsiteY0" fmla="*/ 859548 h 1725740"/>
                <a:gd name="connsiteX1" fmla="*/ 1293876 w 5181600"/>
                <a:gd name="connsiteY1" fmla="*/ 12 h 1725740"/>
                <a:gd name="connsiteX2" fmla="*/ 2556366 w 5181600"/>
                <a:gd name="connsiteY2" fmla="*/ 875849 h 1725740"/>
                <a:gd name="connsiteX3" fmla="*/ 3893820 w 5181600"/>
                <a:gd name="connsiteY3" fmla="*/ 1725688 h 1725740"/>
                <a:gd name="connsiteX4" fmla="*/ 5181600 w 5181600"/>
                <a:gd name="connsiteY4" fmla="*/ 839228 h 1725740"/>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82399 h 1748569"/>
                <a:gd name="connsiteX1" fmla="*/ 1263396 w 5181600"/>
                <a:gd name="connsiteY1" fmla="*/ 3 h 1748569"/>
                <a:gd name="connsiteX2" fmla="*/ 2571606 w 5181600"/>
                <a:gd name="connsiteY2" fmla="*/ 891080 h 1748569"/>
                <a:gd name="connsiteX3" fmla="*/ 3893820 w 5181600"/>
                <a:gd name="connsiteY3" fmla="*/ 1748539 h 1748569"/>
                <a:gd name="connsiteX4" fmla="*/ 5181600 w 5181600"/>
                <a:gd name="connsiteY4" fmla="*/ 862079 h 1748569"/>
                <a:gd name="connsiteX0" fmla="*/ 0 w 5181600"/>
                <a:gd name="connsiteY0" fmla="*/ 882399 h 1748573"/>
                <a:gd name="connsiteX1" fmla="*/ 1263396 w 5181600"/>
                <a:gd name="connsiteY1" fmla="*/ 3 h 1748573"/>
                <a:gd name="connsiteX2" fmla="*/ 2571606 w 5181600"/>
                <a:gd name="connsiteY2" fmla="*/ 891080 h 1748573"/>
                <a:gd name="connsiteX3" fmla="*/ 3893820 w 5181600"/>
                <a:gd name="connsiteY3" fmla="*/ 1748539 h 1748573"/>
                <a:gd name="connsiteX4" fmla="*/ 5181600 w 5181600"/>
                <a:gd name="connsiteY4" fmla="*/ 862079 h 1748573"/>
                <a:gd name="connsiteX0" fmla="*/ 0 w 5181600"/>
                <a:gd name="connsiteY0" fmla="*/ 882569 h 1749005"/>
                <a:gd name="connsiteX1" fmla="*/ 1263396 w 5181600"/>
                <a:gd name="connsiteY1" fmla="*/ 173 h 1749005"/>
                <a:gd name="connsiteX2" fmla="*/ 2571606 w 5181600"/>
                <a:gd name="connsiteY2" fmla="*/ 944590 h 1749005"/>
                <a:gd name="connsiteX3" fmla="*/ 3893820 w 5181600"/>
                <a:gd name="connsiteY3" fmla="*/ 1748709 h 1749005"/>
                <a:gd name="connsiteX4" fmla="*/ 5181600 w 5181600"/>
                <a:gd name="connsiteY4" fmla="*/ 862249 h 1749005"/>
                <a:gd name="connsiteX0" fmla="*/ 0 w 5181600"/>
                <a:gd name="connsiteY0" fmla="*/ 882467 h 1748756"/>
                <a:gd name="connsiteX1" fmla="*/ 1263396 w 5181600"/>
                <a:gd name="connsiteY1" fmla="*/ 71 h 1748756"/>
                <a:gd name="connsiteX2" fmla="*/ 2617326 w 5181600"/>
                <a:gd name="connsiteY2" fmla="*/ 921628 h 1748756"/>
                <a:gd name="connsiteX3" fmla="*/ 3893820 w 5181600"/>
                <a:gd name="connsiteY3" fmla="*/ 1748607 h 1748756"/>
                <a:gd name="connsiteX4" fmla="*/ 5181600 w 5181600"/>
                <a:gd name="connsiteY4" fmla="*/ 862147 h 1748756"/>
                <a:gd name="connsiteX0" fmla="*/ 0 w 5181600"/>
                <a:gd name="connsiteY0" fmla="*/ 882467 h 1748759"/>
                <a:gd name="connsiteX1" fmla="*/ 1263396 w 5181600"/>
                <a:gd name="connsiteY1" fmla="*/ 71 h 1748759"/>
                <a:gd name="connsiteX2" fmla="*/ 2617326 w 5181600"/>
                <a:gd name="connsiteY2" fmla="*/ 921628 h 1748759"/>
                <a:gd name="connsiteX3" fmla="*/ 3893820 w 5181600"/>
                <a:gd name="connsiteY3" fmla="*/ 1748607 h 1748759"/>
                <a:gd name="connsiteX4" fmla="*/ 5181600 w 5181600"/>
                <a:gd name="connsiteY4" fmla="*/ 862147 h 1748759"/>
                <a:gd name="connsiteX0" fmla="*/ 0 w 5181600"/>
                <a:gd name="connsiteY0" fmla="*/ 882467 h 1748740"/>
                <a:gd name="connsiteX1" fmla="*/ 1309116 w 5181600"/>
                <a:gd name="connsiteY1" fmla="*/ 71 h 1748740"/>
                <a:gd name="connsiteX2" fmla="*/ 2617326 w 5181600"/>
                <a:gd name="connsiteY2" fmla="*/ 921628 h 1748740"/>
                <a:gd name="connsiteX3" fmla="*/ 3893820 w 5181600"/>
                <a:gd name="connsiteY3" fmla="*/ 1748607 h 1748740"/>
                <a:gd name="connsiteX4" fmla="*/ 5181600 w 5181600"/>
                <a:gd name="connsiteY4" fmla="*/ 862147 h 1748740"/>
                <a:gd name="connsiteX0" fmla="*/ 0 w 5181600"/>
                <a:gd name="connsiteY0" fmla="*/ 882715 h 1748988"/>
                <a:gd name="connsiteX1" fmla="*/ 1309116 w 5181600"/>
                <a:gd name="connsiteY1" fmla="*/ 319 h 1748988"/>
                <a:gd name="connsiteX2" fmla="*/ 2617326 w 5181600"/>
                <a:gd name="connsiteY2" fmla="*/ 921876 h 1748988"/>
                <a:gd name="connsiteX3" fmla="*/ 3893820 w 5181600"/>
                <a:gd name="connsiteY3" fmla="*/ 1748855 h 1748988"/>
                <a:gd name="connsiteX4" fmla="*/ 5181600 w 5181600"/>
                <a:gd name="connsiteY4" fmla="*/ 862395 h 1748988"/>
                <a:gd name="connsiteX0" fmla="*/ 0 w 5181600"/>
                <a:gd name="connsiteY0" fmla="*/ 882715 h 1750213"/>
                <a:gd name="connsiteX1" fmla="*/ 1309116 w 5181600"/>
                <a:gd name="connsiteY1" fmla="*/ 319 h 1750213"/>
                <a:gd name="connsiteX2" fmla="*/ 2617326 w 5181600"/>
                <a:gd name="connsiteY2" fmla="*/ 921876 h 1750213"/>
                <a:gd name="connsiteX3" fmla="*/ 3893820 w 5181600"/>
                <a:gd name="connsiteY3" fmla="*/ 1748855 h 1750213"/>
                <a:gd name="connsiteX4" fmla="*/ 5181600 w 5181600"/>
                <a:gd name="connsiteY4" fmla="*/ 862395 h 1750213"/>
                <a:gd name="connsiteX0" fmla="*/ 0 w 5181600"/>
                <a:gd name="connsiteY0" fmla="*/ 882715 h 1753499"/>
                <a:gd name="connsiteX1" fmla="*/ 1309116 w 5181600"/>
                <a:gd name="connsiteY1" fmla="*/ 319 h 1753499"/>
                <a:gd name="connsiteX2" fmla="*/ 2617326 w 5181600"/>
                <a:gd name="connsiteY2" fmla="*/ 921876 h 1753499"/>
                <a:gd name="connsiteX3" fmla="*/ 3893820 w 5181600"/>
                <a:gd name="connsiteY3" fmla="*/ 1748855 h 1753499"/>
                <a:gd name="connsiteX4" fmla="*/ 5181600 w 5181600"/>
                <a:gd name="connsiteY4" fmla="*/ 862395 h 1753499"/>
                <a:gd name="connsiteX0" fmla="*/ 0 w 5181600"/>
                <a:gd name="connsiteY0" fmla="*/ 882663 h 1749180"/>
                <a:gd name="connsiteX1" fmla="*/ 1309116 w 5181600"/>
                <a:gd name="connsiteY1" fmla="*/ 267 h 1749180"/>
                <a:gd name="connsiteX2" fmla="*/ 2632566 w 5181600"/>
                <a:gd name="connsiteY2" fmla="*/ 959924 h 1749180"/>
                <a:gd name="connsiteX3" fmla="*/ 3893820 w 5181600"/>
                <a:gd name="connsiteY3" fmla="*/ 1748803 h 1749180"/>
                <a:gd name="connsiteX4" fmla="*/ 5181600 w 5181600"/>
                <a:gd name="connsiteY4" fmla="*/ 862343 h 1749180"/>
                <a:gd name="connsiteX0" fmla="*/ 0 w 5181600"/>
                <a:gd name="connsiteY0" fmla="*/ 882663 h 1749209"/>
                <a:gd name="connsiteX1" fmla="*/ 1309116 w 5181600"/>
                <a:gd name="connsiteY1" fmla="*/ 267 h 1749209"/>
                <a:gd name="connsiteX2" fmla="*/ 2632566 w 5181600"/>
                <a:gd name="connsiteY2" fmla="*/ 959924 h 1749209"/>
                <a:gd name="connsiteX3" fmla="*/ 3893820 w 5181600"/>
                <a:gd name="connsiteY3" fmla="*/ 1748803 h 1749209"/>
                <a:gd name="connsiteX4" fmla="*/ 5181600 w 5181600"/>
                <a:gd name="connsiteY4" fmla="*/ 862343 h 1749209"/>
                <a:gd name="connsiteX0" fmla="*/ 0 w 5181600"/>
                <a:gd name="connsiteY0" fmla="*/ 882663 h 1749243"/>
                <a:gd name="connsiteX1" fmla="*/ 1309116 w 5181600"/>
                <a:gd name="connsiteY1" fmla="*/ 267 h 1749243"/>
                <a:gd name="connsiteX2" fmla="*/ 2632566 w 5181600"/>
                <a:gd name="connsiteY2" fmla="*/ 959924 h 1749243"/>
                <a:gd name="connsiteX3" fmla="*/ 3893820 w 5181600"/>
                <a:gd name="connsiteY3" fmla="*/ 1748803 h 1749243"/>
                <a:gd name="connsiteX4" fmla="*/ 5181600 w 5181600"/>
                <a:gd name="connsiteY4" fmla="*/ 862343 h 1749243"/>
                <a:gd name="connsiteX0" fmla="*/ 0 w 5181600"/>
                <a:gd name="connsiteY0" fmla="*/ 907032 h 1773551"/>
                <a:gd name="connsiteX1" fmla="*/ 1363980 w 5181600"/>
                <a:gd name="connsiteY1" fmla="*/ 252 h 1773551"/>
                <a:gd name="connsiteX2" fmla="*/ 2632566 w 5181600"/>
                <a:gd name="connsiteY2" fmla="*/ 984293 h 1773551"/>
                <a:gd name="connsiteX3" fmla="*/ 3893820 w 5181600"/>
                <a:gd name="connsiteY3" fmla="*/ 1773172 h 1773551"/>
                <a:gd name="connsiteX4" fmla="*/ 5181600 w 5181600"/>
                <a:gd name="connsiteY4" fmla="*/ 886712 h 1773551"/>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766"/>
                <a:gd name="connsiteX1" fmla="*/ 1333500 w 5181600"/>
                <a:gd name="connsiteY1" fmla="*/ 274 h 1736766"/>
                <a:gd name="connsiteX2" fmla="*/ 2632566 w 5181600"/>
                <a:gd name="connsiteY2" fmla="*/ 947739 h 1736766"/>
                <a:gd name="connsiteX3" fmla="*/ 3893820 w 5181600"/>
                <a:gd name="connsiteY3" fmla="*/ 1736618 h 1736766"/>
                <a:gd name="connsiteX4" fmla="*/ 5181600 w 5181600"/>
                <a:gd name="connsiteY4" fmla="*/ 850158 h 1736766"/>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944"/>
                <a:gd name="connsiteX1" fmla="*/ 1333500 w 5181600"/>
                <a:gd name="connsiteY1" fmla="*/ 274 h 1736944"/>
                <a:gd name="connsiteX2" fmla="*/ 2632566 w 5181600"/>
                <a:gd name="connsiteY2" fmla="*/ 947739 h 1736944"/>
                <a:gd name="connsiteX3" fmla="*/ 3893820 w 5181600"/>
                <a:gd name="connsiteY3" fmla="*/ 1736618 h 1736944"/>
                <a:gd name="connsiteX4" fmla="*/ 5181600 w 5181600"/>
                <a:gd name="connsiteY4" fmla="*/ 850158 h 1736944"/>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7711"/>
                <a:gd name="connsiteX1" fmla="*/ 1333500 w 5181600"/>
                <a:gd name="connsiteY1" fmla="*/ 274 h 1737711"/>
                <a:gd name="connsiteX2" fmla="*/ 2632566 w 5181600"/>
                <a:gd name="connsiteY2" fmla="*/ 947739 h 1737711"/>
                <a:gd name="connsiteX3" fmla="*/ 3893820 w 5181600"/>
                <a:gd name="connsiteY3" fmla="*/ 1736618 h 1737711"/>
                <a:gd name="connsiteX4" fmla="*/ 5181600 w 5181600"/>
                <a:gd name="connsiteY4" fmla="*/ 850158 h 1737711"/>
                <a:gd name="connsiteX0" fmla="*/ 0 w 5181600"/>
                <a:gd name="connsiteY0" fmla="*/ 870478 h 1737747"/>
                <a:gd name="connsiteX1" fmla="*/ 1333500 w 5181600"/>
                <a:gd name="connsiteY1" fmla="*/ 274 h 1737747"/>
                <a:gd name="connsiteX2" fmla="*/ 2632566 w 5181600"/>
                <a:gd name="connsiteY2" fmla="*/ 947739 h 1737747"/>
                <a:gd name="connsiteX3" fmla="*/ 3893820 w 5181600"/>
                <a:gd name="connsiteY3" fmla="*/ 1736618 h 1737747"/>
                <a:gd name="connsiteX4" fmla="*/ 5181600 w 5181600"/>
                <a:gd name="connsiteY4" fmla="*/ 850158 h 173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1737747">
                  <a:moveTo>
                    <a:pt x="0" y="870478"/>
                  </a:moveTo>
                  <a:cubicBezTo>
                    <a:pt x="455506" y="431904"/>
                    <a:pt x="699667" y="-12603"/>
                    <a:pt x="1333500" y="274"/>
                  </a:cubicBezTo>
                  <a:cubicBezTo>
                    <a:pt x="1967333" y="13151"/>
                    <a:pt x="2333862" y="646156"/>
                    <a:pt x="2632566" y="947739"/>
                  </a:cubicBezTo>
                  <a:cubicBezTo>
                    <a:pt x="2931270" y="1249322"/>
                    <a:pt x="3377541" y="1765073"/>
                    <a:pt x="3893820" y="1736618"/>
                  </a:cubicBezTo>
                  <a:cubicBezTo>
                    <a:pt x="4410099" y="1708163"/>
                    <a:pt x="4758266" y="1298891"/>
                    <a:pt x="5181600" y="850158"/>
                  </a:cubicBezTo>
                </a:path>
              </a:pathLst>
            </a:custGeom>
            <a:ln>
              <a:solidFill>
                <a:schemeClr val="bg1"/>
              </a:solidFill>
              <a:prstDash val="dash"/>
              <a:headEnd type="triangle"/>
              <a:tailEnd type="ova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36" name="Straight Arrow Connector 35"/>
            <p:cNvCxnSpPr/>
            <p:nvPr/>
          </p:nvCxnSpPr>
          <p:spPr>
            <a:xfrm flipH="1" flipV="1">
              <a:off x="7486650" y="990600"/>
              <a:ext cx="1421130" cy="1664970"/>
            </a:xfrm>
            <a:prstGeom prst="straightConnector1">
              <a:avLst/>
            </a:prstGeom>
            <a:ln cap="rnd">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350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3148" y="0"/>
            <a:ext cx="12222864" cy="6865177"/>
            <a:chOff x="1742866" y="1038940"/>
            <a:chExt cx="8425426" cy="4732283"/>
          </a:xfrm>
        </p:grpSpPr>
        <p:pic>
          <p:nvPicPr>
            <p:cNvPr id="7" name="Google Shape;90;p1"/>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48291" t="5900" r="2792" b="52888"/>
            <a:stretch/>
          </p:blipFill>
          <p:spPr>
            <a:xfrm>
              <a:off x="1742866" y="1038940"/>
              <a:ext cx="8425426" cy="4732283"/>
            </a:xfrm>
            <a:prstGeom prst="rect">
              <a:avLst/>
            </a:prstGeom>
            <a:noFill/>
            <a:ln>
              <a:noFill/>
            </a:ln>
          </p:spPr>
        </p:pic>
        <p:sp>
          <p:nvSpPr>
            <p:cNvPr id="9" name="Google Shape;92;p1"/>
            <p:cNvSpPr/>
            <p:nvPr/>
          </p:nvSpPr>
          <p:spPr>
            <a:xfrm rot="16200000" flipH="1">
              <a:off x="1991249" y="3270187"/>
              <a:ext cx="2223605" cy="1071226"/>
            </a:xfrm>
            <a:custGeom>
              <a:avLst/>
              <a:gdLst/>
              <a:ahLst/>
              <a:cxnLst/>
              <a:rect l="l" t="t" r="r" b="b"/>
              <a:pathLst>
                <a:path w="8499435" h="4094621" extrusionOk="0">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784"/>
              </a:srgbClr>
            </a:solidFill>
            <a:ln w="25400" cap="flat" cmpd="sng">
              <a:solidFill>
                <a:srgbClr val="FF0000">
                  <a:alpha val="784"/>
                </a:srgbClr>
              </a:solidFill>
              <a:prstDash val="solid"/>
              <a:round/>
              <a:headEnd type="none" w="sm" len="sm"/>
              <a:tailEnd type="none" w="sm" len="sm"/>
            </a:ln>
          </p:spPr>
          <p:txBody>
            <a:bodyPr spcFirstLastPara="1" wrap="square" lIns="76188" tIns="38083" rIns="76188" bIns="38083" anchor="ctr" anchorCtr="0">
              <a:noAutofit/>
            </a:bodyPr>
            <a:lstStyle/>
            <a:p>
              <a:pPr algn="ctr"/>
              <a:endParaRPr sz="9289">
                <a:solidFill>
                  <a:schemeClr val="lt1"/>
                </a:solidFill>
              </a:endParaRPr>
            </a:p>
          </p:txBody>
        </p:sp>
        <p:sp>
          <p:nvSpPr>
            <p:cNvPr id="12" name="Freeform 11"/>
            <p:cNvSpPr/>
            <p:nvPr/>
          </p:nvSpPr>
          <p:spPr>
            <a:xfrm rot="5400000" flipV="1">
              <a:off x="1992168" y="3269105"/>
              <a:ext cx="2219427" cy="1069214"/>
            </a:xfrm>
            <a:custGeom>
              <a:avLst/>
              <a:gdLst>
                <a:gd name="connsiteX0" fmla="*/ 3444240 w 8514080"/>
                <a:gd name="connsiteY0" fmla="*/ 411480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114800 h 4287520"/>
                <a:gd name="connsiteX0" fmla="*/ 3444240 w 8514080"/>
                <a:gd name="connsiteY0" fmla="*/ 422656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226560 h 4287520"/>
                <a:gd name="connsiteX0" fmla="*/ 3444240 w 8514080"/>
                <a:gd name="connsiteY0" fmla="*/ 4226560 h 4287520"/>
                <a:gd name="connsiteX1" fmla="*/ 2875280 w 8514080"/>
                <a:gd name="connsiteY1" fmla="*/ 369824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3088640 w 8514080"/>
                <a:gd name="connsiteY1" fmla="*/ 35763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2997200 w 8514080"/>
                <a:gd name="connsiteY1" fmla="*/ 36779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7030 h 4287990"/>
                <a:gd name="connsiteX1" fmla="*/ 2997200 w 8514080"/>
                <a:gd name="connsiteY1" fmla="*/ 3678390 h 4287990"/>
                <a:gd name="connsiteX2" fmla="*/ 2418080 w 8514080"/>
                <a:gd name="connsiteY2" fmla="*/ 3261830 h 4287990"/>
                <a:gd name="connsiteX3" fmla="*/ 1016000 w 8514080"/>
                <a:gd name="connsiteY3" fmla="*/ 2205190 h 4287990"/>
                <a:gd name="connsiteX4" fmla="*/ 182880 w 8514080"/>
                <a:gd name="connsiteY4" fmla="*/ 1077430 h 4287990"/>
                <a:gd name="connsiteX5" fmla="*/ 0 w 8514080"/>
                <a:gd name="connsiteY5" fmla="*/ 437350 h 4287990"/>
                <a:gd name="connsiteX6" fmla="*/ 426720 w 8514080"/>
                <a:gd name="connsiteY6" fmla="*/ 470 h 4287990"/>
                <a:gd name="connsiteX7" fmla="*/ 609600 w 8514080"/>
                <a:gd name="connsiteY7" fmla="*/ 356070 h 4287990"/>
                <a:gd name="connsiteX8" fmla="*/ 1473200 w 8514080"/>
                <a:gd name="connsiteY8" fmla="*/ 518630 h 4287990"/>
                <a:gd name="connsiteX9" fmla="*/ 2275840 w 8514080"/>
                <a:gd name="connsiteY9" fmla="*/ 772630 h 4287990"/>
                <a:gd name="connsiteX10" fmla="*/ 3271520 w 8514080"/>
                <a:gd name="connsiteY10" fmla="*/ 1270470 h 4287990"/>
                <a:gd name="connsiteX11" fmla="*/ 3982720 w 8514080"/>
                <a:gd name="connsiteY11" fmla="*/ 1615910 h 4287990"/>
                <a:gd name="connsiteX12" fmla="*/ 4338320 w 8514080"/>
                <a:gd name="connsiteY12" fmla="*/ 1626070 h 4287990"/>
                <a:gd name="connsiteX13" fmla="*/ 4429760 w 8514080"/>
                <a:gd name="connsiteY13" fmla="*/ 1626070 h 4287990"/>
                <a:gd name="connsiteX14" fmla="*/ 5557520 w 8514080"/>
                <a:gd name="connsiteY14" fmla="*/ 1321270 h 4287990"/>
                <a:gd name="connsiteX15" fmla="*/ 6817360 w 8514080"/>
                <a:gd name="connsiteY15" fmla="*/ 1067270 h 4287990"/>
                <a:gd name="connsiteX16" fmla="*/ 7508240 w 8514080"/>
                <a:gd name="connsiteY16" fmla="*/ 975830 h 4287990"/>
                <a:gd name="connsiteX17" fmla="*/ 7833360 w 8514080"/>
                <a:gd name="connsiteY17" fmla="*/ 1097750 h 4287990"/>
                <a:gd name="connsiteX18" fmla="*/ 8067040 w 8514080"/>
                <a:gd name="connsiteY18" fmla="*/ 742150 h 4287990"/>
                <a:gd name="connsiteX19" fmla="*/ 8514080 w 8514080"/>
                <a:gd name="connsiteY19" fmla="*/ 864070 h 4287990"/>
                <a:gd name="connsiteX20" fmla="*/ 8321040 w 8514080"/>
                <a:gd name="connsiteY20" fmla="*/ 1626070 h 4287990"/>
                <a:gd name="connsiteX21" fmla="*/ 7701280 w 8514080"/>
                <a:gd name="connsiteY21" fmla="*/ 2255990 h 4287990"/>
                <a:gd name="connsiteX22" fmla="*/ 6786880 w 8514080"/>
                <a:gd name="connsiteY22" fmla="*/ 2824950 h 4287990"/>
                <a:gd name="connsiteX23" fmla="*/ 5923280 w 8514080"/>
                <a:gd name="connsiteY23" fmla="*/ 3282150 h 4287990"/>
                <a:gd name="connsiteX24" fmla="*/ 5049520 w 8514080"/>
                <a:gd name="connsiteY24" fmla="*/ 3729190 h 4287990"/>
                <a:gd name="connsiteX25" fmla="*/ 4632960 w 8514080"/>
                <a:gd name="connsiteY25" fmla="*/ 3952710 h 4287990"/>
                <a:gd name="connsiteX26" fmla="*/ 4267200 w 8514080"/>
                <a:gd name="connsiteY26" fmla="*/ 4287990 h 4287990"/>
                <a:gd name="connsiteX27" fmla="*/ 3444240 w 8514080"/>
                <a:gd name="connsiteY27" fmla="*/ 4227030 h 4287990"/>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65845"/>
                <a:gd name="connsiteY0" fmla="*/ 4226985 h 4287945"/>
                <a:gd name="connsiteX1" fmla="*/ 2997200 w 8565845"/>
                <a:gd name="connsiteY1" fmla="*/ 3678345 h 4287945"/>
                <a:gd name="connsiteX2" fmla="*/ 2418080 w 8565845"/>
                <a:gd name="connsiteY2" fmla="*/ 3261785 h 4287945"/>
                <a:gd name="connsiteX3" fmla="*/ 1016000 w 8565845"/>
                <a:gd name="connsiteY3" fmla="*/ 2205145 h 4287945"/>
                <a:gd name="connsiteX4" fmla="*/ 182880 w 8565845"/>
                <a:gd name="connsiteY4" fmla="*/ 1077385 h 4287945"/>
                <a:gd name="connsiteX5" fmla="*/ 0 w 8565845"/>
                <a:gd name="connsiteY5" fmla="*/ 437305 h 4287945"/>
                <a:gd name="connsiteX6" fmla="*/ 426720 w 8565845"/>
                <a:gd name="connsiteY6" fmla="*/ 425 h 4287945"/>
                <a:gd name="connsiteX7" fmla="*/ 609600 w 8565845"/>
                <a:gd name="connsiteY7" fmla="*/ 356025 h 4287945"/>
                <a:gd name="connsiteX8" fmla="*/ 1473200 w 8565845"/>
                <a:gd name="connsiteY8" fmla="*/ 518585 h 4287945"/>
                <a:gd name="connsiteX9" fmla="*/ 2275840 w 8565845"/>
                <a:gd name="connsiteY9" fmla="*/ 772585 h 4287945"/>
                <a:gd name="connsiteX10" fmla="*/ 3271520 w 8565845"/>
                <a:gd name="connsiteY10" fmla="*/ 1270425 h 4287945"/>
                <a:gd name="connsiteX11" fmla="*/ 3982720 w 8565845"/>
                <a:gd name="connsiteY11" fmla="*/ 1615865 h 4287945"/>
                <a:gd name="connsiteX12" fmla="*/ 4338320 w 8565845"/>
                <a:gd name="connsiteY12" fmla="*/ 1626025 h 4287945"/>
                <a:gd name="connsiteX13" fmla="*/ 5557520 w 8565845"/>
                <a:gd name="connsiteY13" fmla="*/ 1321225 h 4287945"/>
                <a:gd name="connsiteX14" fmla="*/ 6817360 w 8565845"/>
                <a:gd name="connsiteY14" fmla="*/ 1067225 h 4287945"/>
                <a:gd name="connsiteX15" fmla="*/ 7508240 w 8565845"/>
                <a:gd name="connsiteY15" fmla="*/ 975785 h 4287945"/>
                <a:gd name="connsiteX16" fmla="*/ 7833360 w 8565845"/>
                <a:gd name="connsiteY16" fmla="*/ 1097705 h 4287945"/>
                <a:gd name="connsiteX17" fmla="*/ 8067040 w 8565845"/>
                <a:gd name="connsiteY17" fmla="*/ 742105 h 4287945"/>
                <a:gd name="connsiteX18" fmla="*/ 8514080 w 8565845"/>
                <a:gd name="connsiteY18" fmla="*/ 864025 h 4287945"/>
                <a:gd name="connsiteX19" fmla="*/ 8321040 w 8565845"/>
                <a:gd name="connsiteY19" fmla="*/ 1626025 h 4287945"/>
                <a:gd name="connsiteX20" fmla="*/ 7701280 w 8565845"/>
                <a:gd name="connsiteY20" fmla="*/ 2255945 h 4287945"/>
                <a:gd name="connsiteX21" fmla="*/ 6786880 w 8565845"/>
                <a:gd name="connsiteY21" fmla="*/ 2824905 h 4287945"/>
                <a:gd name="connsiteX22" fmla="*/ 5923280 w 8565845"/>
                <a:gd name="connsiteY22" fmla="*/ 3282105 h 4287945"/>
                <a:gd name="connsiteX23" fmla="*/ 5049520 w 8565845"/>
                <a:gd name="connsiteY23" fmla="*/ 3729145 h 4287945"/>
                <a:gd name="connsiteX24" fmla="*/ 4632960 w 8565845"/>
                <a:gd name="connsiteY24" fmla="*/ 3952665 h 4287945"/>
                <a:gd name="connsiteX25" fmla="*/ 4267200 w 8565845"/>
                <a:gd name="connsiteY25" fmla="*/ 4287945 h 4287945"/>
                <a:gd name="connsiteX26" fmla="*/ 3444240 w 8565845"/>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6428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7952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312674 w 8399262"/>
                <a:gd name="connsiteY0" fmla="*/ 4227092 h 4289169"/>
                <a:gd name="connsiteX1" fmla="*/ 2865634 w 8399262"/>
                <a:gd name="connsiteY1" fmla="*/ 3678452 h 4289169"/>
                <a:gd name="connsiteX2" fmla="*/ 2286514 w 8399262"/>
                <a:gd name="connsiteY2" fmla="*/ 3261892 h 4289169"/>
                <a:gd name="connsiteX3" fmla="*/ 884434 w 8399262"/>
                <a:gd name="connsiteY3" fmla="*/ 2205252 h 4289169"/>
                <a:gd name="connsiteX4" fmla="*/ 51314 w 8399262"/>
                <a:gd name="connsiteY4" fmla="*/ 1077492 h 4289169"/>
                <a:gd name="connsiteX5" fmla="*/ 112274 w 8399262"/>
                <a:gd name="connsiteY5" fmla="*/ 447572 h 4289169"/>
                <a:gd name="connsiteX6" fmla="*/ 295154 w 8399262"/>
                <a:gd name="connsiteY6" fmla="*/ 532 h 4289169"/>
                <a:gd name="connsiteX7" fmla="*/ 630434 w 8399262"/>
                <a:gd name="connsiteY7" fmla="*/ 356132 h 4289169"/>
                <a:gd name="connsiteX8" fmla="*/ 1341634 w 8399262"/>
                <a:gd name="connsiteY8" fmla="*/ 518692 h 4289169"/>
                <a:gd name="connsiteX9" fmla="*/ 2144274 w 8399262"/>
                <a:gd name="connsiteY9" fmla="*/ 772692 h 4289169"/>
                <a:gd name="connsiteX10" fmla="*/ 3139954 w 8399262"/>
                <a:gd name="connsiteY10" fmla="*/ 1270532 h 4289169"/>
                <a:gd name="connsiteX11" fmla="*/ 3851154 w 8399262"/>
                <a:gd name="connsiteY11" fmla="*/ 1615972 h 4289169"/>
                <a:gd name="connsiteX12" fmla="*/ 4206754 w 8399262"/>
                <a:gd name="connsiteY12" fmla="*/ 1626132 h 4289169"/>
                <a:gd name="connsiteX13" fmla="*/ 5425954 w 8399262"/>
                <a:gd name="connsiteY13" fmla="*/ 1321332 h 4289169"/>
                <a:gd name="connsiteX14" fmla="*/ 6685794 w 8399262"/>
                <a:gd name="connsiteY14" fmla="*/ 1067332 h 4289169"/>
                <a:gd name="connsiteX15" fmla="*/ 7376674 w 8399262"/>
                <a:gd name="connsiteY15" fmla="*/ 975892 h 4289169"/>
                <a:gd name="connsiteX16" fmla="*/ 7701794 w 8399262"/>
                <a:gd name="connsiteY16" fmla="*/ 1097812 h 4289169"/>
                <a:gd name="connsiteX17" fmla="*/ 7935474 w 8399262"/>
                <a:gd name="connsiteY17" fmla="*/ 742212 h 4289169"/>
                <a:gd name="connsiteX18" fmla="*/ 8382514 w 8399262"/>
                <a:gd name="connsiteY18" fmla="*/ 864132 h 4289169"/>
                <a:gd name="connsiteX19" fmla="*/ 8189474 w 8399262"/>
                <a:gd name="connsiteY19" fmla="*/ 1626132 h 4289169"/>
                <a:gd name="connsiteX20" fmla="*/ 7569714 w 8399262"/>
                <a:gd name="connsiteY20" fmla="*/ 2256052 h 4289169"/>
                <a:gd name="connsiteX21" fmla="*/ 6655314 w 8399262"/>
                <a:gd name="connsiteY21" fmla="*/ 2825012 h 4289169"/>
                <a:gd name="connsiteX22" fmla="*/ 5791714 w 8399262"/>
                <a:gd name="connsiteY22" fmla="*/ 3282212 h 4289169"/>
                <a:gd name="connsiteX23" fmla="*/ 4917954 w 8399262"/>
                <a:gd name="connsiteY23" fmla="*/ 3729252 h 4289169"/>
                <a:gd name="connsiteX24" fmla="*/ 4501394 w 8399262"/>
                <a:gd name="connsiteY24" fmla="*/ 3952772 h 4289169"/>
                <a:gd name="connsiteX25" fmla="*/ 4135634 w 8399262"/>
                <a:gd name="connsiteY25" fmla="*/ 4288052 h 4289169"/>
                <a:gd name="connsiteX26" fmla="*/ 3312674 w 8399262"/>
                <a:gd name="connsiteY26" fmla="*/ 4227092 h 4289169"/>
                <a:gd name="connsiteX0" fmla="*/ 3421615 w 8508203"/>
                <a:gd name="connsiteY0" fmla="*/ 4227341 h 4289418"/>
                <a:gd name="connsiteX1" fmla="*/ 2974575 w 8508203"/>
                <a:gd name="connsiteY1" fmla="*/ 3678701 h 4289418"/>
                <a:gd name="connsiteX2" fmla="*/ 2395455 w 8508203"/>
                <a:gd name="connsiteY2" fmla="*/ 3262141 h 4289418"/>
                <a:gd name="connsiteX3" fmla="*/ 993375 w 8508203"/>
                <a:gd name="connsiteY3" fmla="*/ 2205501 h 4289418"/>
                <a:gd name="connsiteX4" fmla="*/ 160255 w 8508203"/>
                <a:gd name="connsiteY4" fmla="*/ 1077741 h 4289418"/>
                <a:gd name="connsiteX5" fmla="*/ 18015 w 8508203"/>
                <a:gd name="connsiteY5" fmla="*/ 468141 h 4289418"/>
                <a:gd name="connsiteX6" fmla="*/ 404095 w 8508203"/>
                <a:gd name="connsiteY6" fmla="*/ 781 h 4289418"/>
                <a:gd name="connsiteX7" fmla="*/ 739375 w 8508203"/>
                <a:gd name="connsiteY7" fmla="*/ 356381 h 4289418"/>
                <a:gd name="connsiteX8" fmla="*/ 1450575 w 8508203"/>
                <a:gd name="connsiteY8" fmla="*/ 518941 h 4289418"/>
                <a:gd name="connsiteX9" fmla="*/ 2253215 w 8508203"/>
                <a:gd name="connsiteY9" fmla="*/ 772941 h 4289418"/>
                <a:gd name="connsiteX10" fmla="*/ 3248895 w 8508203"/>
                <a:gd name="connsiteY10" fmla="*/ 1270781 h 4289418"/>
                <a:gd name="connsiteX11" fmla="*/ 3960095 w 8508203"/>
                <a:gd name="connsiteY11" fmla="*/ 1616221 h 4289418"/>
                <a:gd name="connsiteX12" fmla="*/ 4315695 w 8508203"/>
                <a:gd name="connsiteY12" fmla="*/ 1626381 h 4289418"/>
                <a:gd name="connsiteX13" fmla="*/ 5534895 w 8508203"/>
                <a:gd name="connsiteY13" fmla="*/ 1321581 h 4289418"/>
                <a:gd name="connsiteX14" fmla="*/ 6794735 w 8508203"/>
                <a:gd name="connsiteY14" fmla="*/ 1067581 h 4289418"/>
                <a:gd name="connsiteX15" fmla="*/ 7485615 w 8508203"/>
                <a:gd name="connsiteY15" fmla="*/ 976141 h 4289418"/>
                <a:gd name="connsiteX16" fmla="*/ 7810735 w 8508203"/>
                <a:gd name="connsiteY16" fmla="*/ 1098061 h 4289418"/>
                <a:gd name="connsiteX17" fmla="*/ 8044415 w 8508203"/>
                <a:gd name="connsiteY17" fmla="*/ 742461 h 4289418"/>
                <a:gd name="connsiteX18" fmla="*/ 8491455 w 8508203"/>
                <a:gd name="connsiteY18" fmla="*/ 864381 h 4289418"/>
                <a:gd name="connsiteX19" fmla="*/ 8298415 w 8508203"/>
                <a:gd name="connsiteY19" fmla="*/ 1626381 h 4289418"/>
                <a:gd name="connsiteX20" fmla="*/ 7678655 w 8508203"/>
                <a:gd name="connsiteY20" fmla="*/ 2256301 h 4289418"/>
                <a:gd name="connsiteX21" fmla="*/ 6764255 w 8508203"/>
                <a:gd name="connsiteY21" fmla="*/ 2825261 h 4289418"/>
                <a:gd name="connsiteX22" fmla="*/ 5900655 w 8508203"/>
                <a:gd name="connsiteY22" fmla="*/ 3282461 h 4289418"/>
                <a:gd name="connsiteX23" fmla="*/ 5026895 w 8508203"/>
                <a:gd name="connsiteY23" fmla="*/ 3729501 h 4289418"/>
                <a:gd name="connsiteX24" fmla="*/ 4610335 w 8508203"/>
                <a:gd name="connsiteY24" fmla="*/ 3953021 h 4289418"/>
                <a:gd name="connsiteX25" fmla="*/ 4244575 w 8508203"/>
                <a:gd name="connsiteY25" fmla="*/ 4288301 h 4289418"/>
                <a:gd name="connsiteX26" fmla="*/ 3421615 w 8508203"/>
                <a:gd name="connsiteY26" fmla="*/ 4227341 h 4289418"/>
                <a:gd name="connsiteX0" fmla="*/ 3421615 w 8508203"/>
                <a:gd name="connsiteY0" fmla="*/ 3946052 h 4008129"/>
                <a:gd name="connsiteX1" fmla="*/ 2974575 w 8508203"/>
                <a:gd name="connsiteY1" fmla="*/ 3397412 h 4008129"/>
                <a:gd name="connsiteX2" fmla="*/ 2395455 w 8508203"/>
                <a:gd name="connsiteY2" fmla="*/ 2980852 h 4008129"/>
                <a:gd name="connsiteX3" fmla="*/ 993375 w 8508203"/>
                <a:gd name="connsiteY3" fmla="*/ 1924212 h 4008129"/>
                <a:gd name="connsiteX4" fmla="*/ 160255 w 8508203"/>
                <a:gd name="connsiteY4" fmla="*/ 796452 h 4008129"/>
                <a:gd name="connsiteX5" fmla="*/ 18015 w 8508203"/>
                <a:gd name="connsiteY5" fmla="*/ 186852 h 4008129"/>
                <a:gd name="connsiteX6" fmla="*/ 363455 w 8508203"/>
                <a:gd name="connsiteY6" fmla="*/ 3972 h 4008129"/>
                <a:gd name="connsiteX7" fmla="*/ 739375 w 8508203"/>
                <a:gd name="connsiteY7" fmla="*/ 75092 h 4008129"/>
                <a:gd name="connsiteX8" fmla="*/ 1450575 w 8508203"/>
                <a:gd name="connsiteY8" fmla="*/ 237652 h 4008129"/>
                <a:gd name="connsiteX9" fmla="*/ 2253215 w 8508203"/>
                <a:gd name="connsiteY9" fmla="*/ 491652 h 4008129"/>
                <a:gd name="connsiteX10" fmla="*/ 3248895 w 8508203"/>
                <a:gd name="connsiteY10" fmla="*/ 989492 h 4008129"/>
                <a:gd name="connsiteX11" fmla="*/ 3960095 w 8508203"/>
                <a:gd name="connsiteY11" fmla="*/ 1334932 h 4008129"/>
                <a:gd name="connsiteX12" fmla="*/ 4315695 w 8508203"/>
                <a:gd name="connsiteY12" fmla="*/ 1345092 h 4008129"/>
                <a:gd name="connsiteX13" fmla="*/ 5534895 w 8508203"/>
                <a:gd name="connsiteY13" fmla="*/ 1040292 h 4008129"/>
                <a:gd name="connsiteX14" fmla="*/ 6794735 w 8508203"/>
                <a:gd name="connsiteY14" fmla="*/ 786292 h 4008129"/>
                <a:gd name="connsiteX15" fmla="*/ 7485615 w 8508203"/>
                <a:gd name="connsiteY15" fmla="*/ 694852 h 4008129"/>
                <a:gd name="connsiteX16" fmla="*/ 7810735 w 8508203"/>
                <a:gd name="connsiteY16" fmla="*/ 816772 h 4008129"/>
                <a:gd name="connsiteX17" fmla="*/ 8044415 w 8508203"/>
                <a:gd name="connsiteY17" fmla="*/ 461172 h 4008129"/>
                <a:gd name="connsiteX18" fmla="*/ 8491455 w 8508203"/>
                <a:gd name="connsiteY18" fmla="*/ 583092 h 4008129"/>
                <a:gd name="connsiteX19" fmla="*/ 8298415 w 8508203"/>
                <a:gd name="connsiteY19" fmla="*/ 1345092 h 4008129"/>
                <a:gd name="connsiteX20" fmla="*/ 7678655 w 8508203"/>
                <a:gd name="connsiteY20" fmla="*/ 1975012 h 4008129"/>
                <a:gd name="connsiteX21" fmla="*/ 6764255 w 8508203"/>
                <a:gd name="connsiteY21" fmla="*/ 2543972 h 4008129"/>
                <a:gd name="connsiteX22" fmla="*/ 5900655 w 8508203"/>
                <a:gd name="connsiteY22" fmla="*/ 3001172 h 4008129"/>
                <a:gd name="connsiteX23" fmla="*/ 5026895 w 8508203"/>
                <a:gd name="connsiteY23" fmla="*/ 3448212 h 4008129"/>
                <a:gd name="connsiteX24" fmla="*/ 4610335 w 8508203"/>
                <a:gd name="connsiteY24" fmla="*/ 3671732 h 4008129"/>
                <a:gd name="connsiteX25" fmla="*/ 4244575 w 8508203"/>
                <a:gd name="connsiteY25" fmla="*/ 4007012 h 4008129"/>
                <a:gd name="connsiteX26" fmla="*/ 3421615 w 8508203"/>
                <a:gd name="connsiteY26" fmla="*/ 3946052 h 4008129"/>
                <a:gd name="connsiteX0" fmla="*/ 3421615 w 8508203"/>
                <a:gd name="connsiteY0" fmla="*/ 4227423 h 4289500"/>
                <a:gd name="connsiteX1" fmla="*/ 2974575 w 8508203"/>
                <a:gd name="connsiteY1" fmla="*/ 3678783 h 4289500"/>
                <a:gd name="connsiteX2" fmla="*/ 2395455 w 8508203"/>
                <a:gd name="connsiteY2" fmla="*/ 3262223 h 4289500"/>
                <a:gd name="connsiteX3" fmla="*/ 993375 w 8508203"/>
                <a:gd name="connsiteY3" fmla="*/ 2205583 h 4289500"/>
                <a:gd name="connsiteX4" fmla="*/ 160255 w 8508203"/>
                <a:gd name="connsiteY4" fmla="*/ 1077823 h 4289500"/>
                <a:gd name="connsiteX5" fmla="*/ 18015 w 8508203"/>
                <a:gd name="connsiteY5" fmla="*/ 468223 h 4289500"/>
                <a:gd name="connsiteX6" fmla="*/ 444735 w 8508203"/>
                <a:gd name="connsiteY6" fmla="*/ 863 h 4289500"/>
                <a:gd name="connsiteX7" fmla="*/ 739375 w 8508203"/>
                <a:gd name="connsiteY7" fmla="*/ 356463 h 4289500"/>
                <a:gd name="connsiteX8" fmla="*/ 1450575 w 8508203"/>
                <a:gd name="connsiteY8" fmla="*/ 519023 h 4289500"/>
                <a:gd name="connsiteX9" fmla="*/ 2253215 w 8508203"/>
                <a:gd name="connsiteY9" fmla="*/ 773023 h 4289500"/>
                <a:gd name="connsiteX10" fmla="*/ 3248895 w 8508203"/>
                <a:gd name="connsiteY10" fmla="*/ 1270863 h 4289500"/>
                <a:gd name="connsiteX11" fmla="*/ 3960095 w 8508203"/>
                <a:gd name="connsiteY11" fmla="*/ 1616303 h 4289500"/>
                <a:gd name="connsiteX12" fmla="*/ 4315695 w 8508203"/>
                <a:gd name="connsiteY12" fmla="*/ 1626463 h 4289500"/>
                <a:gd name="connsiteX13" fmla="*/ 5534895 w 8508203"/>
                <a:gd name="connsiteY13" fmla="*/ 1321663 h 4289500"/>
                <a:gd name="connsiteX14" fmla="*/ 6794735 w 8508203"/>
                <a:gd name="connsiteY14" fmla="*/ 1067663 h 4289500"/>
                <a:gd name="connsiteX15" fmla="*/ 7485615 w 8508203"/>
                <a:gd name="connsiteY15" fmla="*/ 976223 h 4289500"/>
                <a:gd name="connsiteX16" fmla="*/ 7810735 w 8508203"/>
                <a:gd name="connsiteY16" fmla="*/ 1098143 h 4289500"/>
                <a:gd name="connsiteX17" fmla="*/ 8044415 w 8508203"/>
                <a:gd name="connsiteY17" fmla="*/ 742543 h 4289500"/>
                <a:gd name="connsiteX18" fmla="*/ 8491455 w 8508203"/>
                <a:gd name="connsiteY18" fmla="*/ 864463 h 4289500"/>
                <a:gd name="connsiteX19" fmla="*/ 8298415 w 8508203"/>
                <a:gd name="connsiteY19" fmla="*/ 1626463 h 4289500"/>
                <a:gd name="connsiteX20" fmla="*/ 7678655 w 8508203"/>
                <a:gd name="connsiteY20" fmla="*/ 2256383 h 4289500"/>
                <a:gd name="connsiteX21" fmla="*/ 6764255 w 8508203"/>
                <a:gd name="connsiteY21" fmla="*/ 2825343 h 4289500"/>
                <a:gd name="connsiteX22" fmla="*/ 5900655 w 8508203"/>
                <a:gd name="connsiteY22" fmla="*/ 3282543 h 4289500"/>
                <a:gd name="connsiteX23" fmla="*/ 5026895 w 8508203"/>
                <a:gd name="connsiteY23" fmla="*/ 3729583 h 4289500"/>
                <a:gd name="connsiteX24" fmla="*/ 4610335 w 8508203"/>
                <a:gd name="connsiteY24" fmla="*/ 3953103 h 4289500"/>
                <a:gd name="connsiteX25" fmla="*/ 4244575 w 8508203"/>
                <a:gd name="connsiteY25" fmla="*/ 4288383 h 4289500"/>
                <a:gd name="connsiteX26" fmla="*/ 3421615 w 8508203"/>
                <a:gd name="connsiteY26" fmla="*/ 4227423 h 4289500"/>
                <a:gd name="connsiteX0" fmla="*/ 3410615 w 8497203"/>
                <a:gd name="connsiteY0" fmla="*/ 4227423 h 4289500"/>
                <a:gd name="connsiteX1" fmla="*/ 2963575 w 8497203"/>
                <a:gd name="connsiteY1" fmla="*/ 3678783 h 4289500"/>
                <a:gd name="connsiteX2" fmla="*/ 2384455 w 8497203"/>
                <a:gd name="connsiteY2" fmla="*/ 3262223 h 4289500"/>
                <a:gd name="connsiteX3" fmla="*/ 982375 w 8497203"/>
                <a:gd name="connsiteY3" fmla="*/ 2205583 h 4289500"/>
                <a:gd name="connsiteX4" fmla="*/ 271175 w 8497203"/>
                <a:gd name="connsiteY4" fmla="*/ 1087983 h 4289500"/>
                <a:gd name="connsiteX5" fmla="*/ 7015 w 8497203"/>
                <a:gd name="connsiteY5" fmla="*/ 468223 h 4289500"/>
                <a:gd name="connsiteX6" fmla="*/ 433735 w 8497203"/>
                <a:gd name="connsiteY6" fmla="*/ 863 h 4289500"/>
                <a:gd name="connsiteX7" fmla="*/ 728375 w 8497203"/>
                <a:gd name="connsiteY7" fmla="*/ 356463 h 4289500"/>
                <a:gd name="connsiteX8" fmla="*/ 1439575 w 8497203"/>
                <a:gd name="connsiteY8" fmla="*/ 519023 h 4289500"/>
                <a:gd name="connsiteX9" fmla="*/ 2242215 w 8497203"/>
                <a:gd name="connsiteY9" fmla="*/ 773023 h 4289500"/>
                <a:gd name="connsiteX10" fmla="*/ 3237895 w 8497203"/>
                <a:gd name="connsiteY10" fmla="*/ 1270863 h 4289500"/>
                <a:gd name="connsiteX11" fmla="*/ 3949095 w 8497203"/>
                <a:gd name="connsiteY11" fmla="*/ 1616303 h 4289500"/>
                <a:gd name="connsiteX12" fmla="*/ 4304695 w 8497203"/>
                <a:gd name="connsiteY12" fmla="*/ 1626463 h 4289500"/>
                <a:gd name="connsiteX13" fmla="*/ 5523895 w 8497203"/>
                <a:gd name="connsiteY13" fmla="*/ 1321663 h 4289500"/>
                <a:gd name="connsiteX14" fmla="*/ 6783735 w 8497203"/>
                <a:gd name="connsiteY14" fmla="*/ 1067663 h 4289500"/>
                <a:gd name="connsiteX15" fmla="*/ 7474615 w 8497203"/>
                <a:gd name="connsiteY15" fmla="*/ 976223 h 4289500"/>
                <a:gd name="connsiteX16" fmla="*/ 7799735 w 8497203"/>
                <a:gd name="connsiteY16" fmla="*/ 1098143 h 4289500"/>
                <a:gd name="connsiteX17" fmla="*/ 8033415 w 8497203"/>
                <a:gd name="connsiteY17" fmla="*/ 742543 h 4289500"/>
                <a:gd name="connsiteX18" fmla="*/ 8480455 w 8497203"/>
                <a:gd name="connsiteY18" fmla="*/ 864463 h 4289500"/>
                <a:gd name="connsiteX19" fmla="*/ 8287415 w 8497203"/>
                <a:gd name="connsiteY19" fmla="*/ 1626463 h 4289500"/>
                <a:gd name="connsiteX20" fmla="*/ 7667655 w 8497203"/>
                <a:gd name="connsiteY20" fmla="*/ 2256383 h 4289500"/>
                <a:gd name="connsiteX21" fmla="*/ 6753255 w 8497203"/>
                <a:gd name="connsiteY21" fmla="*/ 2825343 h 4289500"/>
                <a:gd name="connsiteX22" fmla="*/ 5889655 w 8497203"/>
                <a:gd name="connsiteY22" fmla="*/ 3282543 h 4289500"/>
                <a:gd name="connsiteX23" fmla="*/ 5015895 w 8497203"/>
                <a:gd name="connsiteY23" fmla="*/ 3729583 h 4289500"/>
                <a:gd name="connsiteX24" fmla="*/ 4599335 w 8497203"/>
                <a:gd name="connsiteY24" fmla="*/ 3953103 h 4289500"/>
                <a:gd name="connsiteX25" fmla="*/ 4233575 w 8497203"/>
                <a:gd name="connsiteY25" fmla="*/ 4288383 h 4289500"/>
                <a:gd name="connsiteX26" fmla="*/ 3410615 w 8497203"/>
                <a:gd name="connsiteY26" fmla="*/ 4227423 h 4289500"/>
                <a:gd name="connsiteX0" fmla="*/ 3413783 w 8500371"/>
                <a:gd name="connsiteY0" fmla="*/ 4227423 h 4289500"/>
                <a:gd name="connsiteX1" fmla="*/ 2966743 w 8500371"/>
                <a:gd name="connsiteY1" fmla="*/ 3678783 h 4289500"/>
                <a:gd name="connsiteX2" fmla="*/ 2387623 w 8500371"/>
                <a:gd name="connsiteY2" fmla="*/ 3262223 h 4289500"/>
                <a:gd name="connsiteX3" fmla="*/ 1361463 w 8500371"/>
                <a:gd name="connsiteY3" fmla="*/ 2215743 h 4289500"/>
                <a:gd name="connsiteX4" fmla="*/ 274343 w 8500371"/>
                <a:gd name="connsiteY4" fmla="*/ 1087983 h 4289500"/>
                <a:gd name="connsiteX5" fmla="*/ 10183 w 8500371"/>
                <a:gd name="connsiteY5" fmla="*/ 468223 h 4289500"/>
                <a:gd name="connsiteX6" fmla="*/ 436903 w 8500371"/>
                <a:gd name="connsiteY6" fmla="*/ 863 h 4289500"/>
                <a:gd name="connsiteX7" fmla="*/ 731543 w 8500371"/>
                <a:gd name="connsiteY7" fmla="*/ 356463 h 4289500"/>
                <a:gd name="connsiteX8" fmla="*/ 1442743 w 8500371"/>
                <a:gd name="connsiteY8" fmla="*/ 519023 h 4289500"/>
                <a:gd name="connsiteX9" fmla="*/ 2245383 w 8500371"/>
                <a:gd name="connsiteY9" fmla="*/ 773023 h 4289500"/>
                <a:gd name="connsiteX10" fmla="*/ 3241063 w 8500371"/>
                <a:gd name="connsiteY10" fmla="*/ 1270863 h 4289500"/>
                <a:gd name="connsiteX11" fmla="*/ 3952263 w 8500371"/>
                <a:gd name="connsiteY11" fmla="*/ 1616303 h 4289500"/>
                <a:gd name="connsiteX12" fmla="*/ 4307863 w 8500371"/>
                <a:gd name="connsiteY12" fmla="*/ 1626463 h 4289500"/>
                <a:gd name="connsiteX13" fmla="*/ 5527063 w 8500371"/>
                <a:gd name="connsiteY13" fmla="*/ 1321663 h 4289500"/>
                <a:gd name="connsiteX14" fmla="*/ 6786903 w 8500371"/>
                <a:gd name="connsiteY14" fmla="*/ 1067663 h 4289500"/>
                <a:gd name="connsiteX15" fmla="*/ 7477783 w 8500371"/>
                <a:gd name="connsiteY15" fmla="*/ 976223 h 4289500"/>
                <a:gd name="connsiteX16" fmla="*/ 7802903 w 8500371"/>
                <a:gd name="connsiteY16" fmla="*/ 1098143 h 4289500"/>
                <a:gd name="connsiteX17" fmla="*/ 8036583 w 8500371"/>
                <a:gd name="connsiteY17" fmla="*/ 742543 h 4289500"/>
                <a:gd name="connsiteX18" fmla="*/ 8483623 w 8500371"/>
                <a:gd name="connsiteY18" fmla="*/ 864463 h 4289500"/>
                <a:gd name="connsiteX19" fmla="*/ 8290583 w 8500371"/>
                <a:gd name="connsiteY19" fmla="*/ 1626463 h 4289500"/>
                <a:gd name="connsiteX20" fmla="*/ 7670823 w 8500371"/>
                <a:gd name="connsiteY20" fmla="*/ 2256383 h 4289500"/>
                <a:gd name="connsiteX21" fmla="*/ 6756423 w 8500371"/>
                <a:gd name="connsiteY21" fmla="*/ 2825343 h 4289500"/>
                <a:gd name="connsiteX22" fmla="*/ 5892823 w 8500371"/>
                <a:gd name="connsiteY22" fmla="*/ 3282543 h 4289500"/>
                <a:gd name="connsiteX23" fmla="*/ 5019063 w 8500371"/>
                <a:gd name="connsiteY23" fmla="*/ 3729583 h 4289500"/>
                <a:gd name="connsiteX24" fmla="*/ 4602503 w 8500371"/>
                <a:gd name="connsiteY24" fmla="*/ 3953103 h 4289500"/>
                <a:gd name="connsiteX25" fmla="*/ 4236743 w 8500371"/>
                <a:gd name="connsiteY25" fmla="*/ 4288383 h 4289500"/>
                <a:gd name="connsiteX26" fmla="*/ 3413783 w 8500371"/>
                <a:gd name="connsiteY26" fmla="*/ 4227423 h 4289500"/>
                <a:gd name="connsiteX0" fmla="*/ 3412431 w 8499019"/>
                <a:gd name="connsiteY0" fmla="*/ 4227423 h 4289500"/>
                <a:gd name="connsiteX1" fmla="*/ 2965391 w 8499019"/>
                <a:gd name="connsiteY1" fmla="*/ 3678783 h 4289500"/>
                <a:gd name="connsiteX2" fmla="*/ 2386271 w 8499019"/>
                <a:gd name="connsiteY2" fmla="*/ 3262223 h 4289500"/>
                <a:gd name="connsiteX3" fmla="*/ 1228031 w 8499019"/>
                <a:gd name="connsiteY3" fmla="*/ 2347823 h 4289500"/>
                <a:gd name="connsiteX4" fmla="*/ 272991 w 8499019"/>
                <a:gd name="connsiteY4" fmla="*/ 1087983 h 4289500"/>
                <a:gd name="connsiteX5" fmla="*/ 8831 w 8499019"/>
                <a:gd name="connsiteY5" fmla="*/ 468223 h 4289500"/>
                <a:gd name="connsiteX6" fmla="*/ 435551 w 8499019"/>
                <a:gd name="connsiteY6" fmla="*/ 863 h 4289500"/>
                <a:gd name="connsiteX7" fmla="*/ 730191 w 8499019"/>
                <a:gd name="connsiteY7" fmla="*/ 356463 h 4289500"/>
                <a:gd name="connsiteX8" fmla="*/ 1441391 w 8499019"/>
                <a:gd name="connsiteY8" fmla="*/ 519023 h 4289500"/>
                <a:gd name="connsiteX9" fmla="*/ 2244031 w 8499019"/>
                <a:gd name="connsiteY9" fmla="*/ 773023 h 4289500"/>
                <a:gd name="connsiteX10" fmla="*/ 3239711 w 8499019"/>
                <a:gd name="connsiteY10" fmla="*/ 1270863 h 4289500"/>
                <a:gd name="connsiteX11" fmla="*/ 3950911 w 8499019"/>
                <a:gd name="connsiteY11" fmla="*/ 1616303 h 4289500"/>
                <a:gd name="connsiteX12" fmla="*/ 4306511 w 8499019"/>
                <a:gd name="connsiteY12" fmla="*/ 1626463 h 4289500"/>
                <a:gd name="connsiteX13" fmla="*/ 5525711 w 8499019"/>
                <a:gd name="connsiteY13" fmla="*/ 1321663 h 4289500"/>
                <a:gd name="connsiteX14" fmla="*/ 6785551 w 8499019"/>
                <a:gd name="connsiteY14" fmla="*/ 1067663 h 4289500"/>
                <a:gd name="connsiteX15" fmla="*/ 7476431 w 8499019"/>
                <a:gd name="connsiteY15" fmla="*/ 976223 h 4289500"/>
                <a:gd name="connsiteX16" fmla="*/ 7801551 w 8499019"/>
                <a:gd name="connsiteY16" fmla="*/ 1098143 h 4289500"/>
                <a:gd name="connsiteX17" fmla="*/ 8035231 w 8499019"/>
                <a:gd name="connsiteY17" fmla="*/ 742543 h 4289500"/>
                <a:gd name="connsiteX18" fmla="*/ 8482271 w 8499019"/>
                <a:gd name="connsiteY18" fmla="*/ 864463 h 4289500"/>
                <a:gd name="connsiteX19" fmla="*/ 8289231 w 8499019"/>
                <a:gd name="connsiteY19" fmla="*/ 1626463 h 4289500"/>
                <a:gd name="connsiteX20" fmla="*/ 7669471 w 8499019"/>
                <a:gd name="connsiteY20" fmla="*/ 2256383 h 4289500"/>
                <a:gd name="connsiteX21" fmla="*/ 6755071 w 8499019"/>
                <a:gd name="connsiteY21" fmla="*/ 2825343 h 4289500"/>
                <a:gd name="connsiteX22" fmla="*/ 5891471 w 8499019"/>
                <a:gd name="connsiteY22" fmla="*/ 3282543 h 4289500"/>
                <a:gd name="connsiteX23" fmla="*/ 5017711 w 8499019"/>
                <a:gd name="connsiteY23" fmla="*/ 3729583 h 4289500"/>
                <a:gd name="connsiteX24" fmla="*/ 4601151 w 8499019"/>
                <a:gd name="connsiteY24" fmla="*/ 3953103 h 4289500"/>
                <a:gd name="connsiteX25" fmla="*/ 4235391 w 8499019"/>
                <a:gd name="connsiteY25" fmla="*/ 4288383 h 4289500"/>
                <a:gd name="connsiteX26" fmla="*/ 3412431 w 8499019"/>
                <a:gd name="connsiteY26" fmla="*/ 4227423 h 4289500"/>
                <a:gd name="connsiteX0" fmla="*/ 3419170 w 8505758"/>
                <a:gd name="connsiteY0" fmla="*/ 4227423 h 4289500"/>
                <a:gd name="connsiteX1" fmla="*/ 2972130 w 8505758"/>
                <a:gd name="connsiteY1" fmla="*/ 3678783 h 4289500"/>
                <a:gd name="connsiteX2" fmla="*/ 2393010 w 8505758"/>
                <a:gd name="connsiteY2" fmla="*/ 3262223 h 4289500"/>
                <a:gd name="connsiteX3" fmla="*/ 1234770 w 8505758"/>
                <a:gd name="connsiteY3" fmla="*/ 2347823 h 4289500"/>
                <a:gd name="connsiteX4" fmla="*/ 208610 w 8505758"/>
                <a:gd name="connsiteY4" fmla="*/ 1169263 h 4289500"/>
                <a:gd name="connsiteX5" fmla="*/ 15570 w 8505758"/>
                <a:gd name="connsiteY5" fmla="*/ 468223 h 4289500"/>
                <a:gd name="connsiteX6" fmla="*/ 442290 w 8505758"/>
                <a:gd name="connsiteY6" fmla="*/ 863 h 4289500"/>
                <a:gd name="connsiteX7" fmla="*/ 736930 w 8505758"/>
                <a:gd name="connsiteY7" fmla="*/ 356463 h 4289500"/>
                <a:gd name="connsiteX8" fmla="*/ 1448130 w 8505758"/>
                <a:gd name="connsiteY8" fmla="*/ 519023 h 4289500"/>
                <a:gd name="connsiteX9" fmla="*/ 2250770 w 8505758"/>
                <a:gd name="connsiteY9" fmla="*/ 773023 h 4289500"/>
                <a:gd name="connsiteX10" fmla="*/ 3246450 w 8505758"/>
                <a:gd name="connsiteY10" fmla="*/ 1270863 h 4289500"/>
                <a:gd name="connsiteX11" fmla="*/ 3957650 w 8505758"/>
                <a:gd name="connsiteY11" fmla="*/ 1616303 h 4289500"/>
                <a:gd name="connsiteX12" fmla="*/ 4313250 w 8505758"/>
                <a:gd name="connsiteY12" fmla="*/ 1626463 h 4289500"/>
                <a:gd name="connsiteX13" fmla="*/ 5532450 w 8505758"/>
                <a:gd name="connsiteY13" fmla="*/ 1321663 h 4289500"/>
                <a:gd name="connsiteX14" fmla="*/ 6792290 w 8505758"/>
                <a:gd name="connsiteY14" fmla="*/ 1067663 h 4289500"/>
                <a:gd name="connsiteX15" fmla="*/ 7483170 w 8505758"/>
                <a:gd name="connsiteY15" fmla="*/ 976223 h 4289500"/>
                <a:gd name="connsiteX16" fmla="*/ 7808290 w 8505758"/>
                <a:gd name="connsiteY16" fmla="*/ 1098143 h 4289500"/>
                <a:gd name="connsiteX17" fmla="*/ 8041970 w 8505758"/>
                <a:gd name="connsiteY17" fmla="*/ 742543 h 4289500"/>
                <a:gd name="connsiteX18" fmla="*/ 8489010 w 8505758"/>
                <a:gd name="connsiteY18" fmla="*/ 864463 h 4289500"/>
                <a:gd name="connsiteX19" fmla="*/ 8295970 w 8505758"/>
                <a:gd name="connsiteY19" fmla="*/ 1626463 h 4289500"/>
                <a:gd name="connsiteX20" fmla="*/ 7676210 w 8505758"/>
                <a:gd name="connsiteY20" fmla="*/ 2256383 h 4289500"/>
                <a:gd name="connsiteX21" fmla="*/ 6761810 w 8505758"/>
                <a:gd name="connsiteY21" fmla="*/ 2825343 h 4289500"/>
                <a:gd name="connsiteX22" fmla="*/ 5898210 w 8505758"/>
                <a:gd name="connsiteY22" fmla="*/ 3282543 h 4289500"/>
                <a:gd name="connsiteX23" fmla="*/ 5024450 w 8505758"/>
                <a:gd name="connsiteY23" fmla="*/ 3729583 h 4289500"/>
                <a:gd name="connsiteX24" fmla="*/ 4607890 w 8505758"/>
                <a:gd name="connsiteY24" fmla="*/ 3953103 h 4289500"/>
                <a:gd name="connsiteX25" fmla="*/ 4242130 w 8505758"/>
                <a:gd name="connsiteY25" fmla="*/ 4288383 h 4289500"/>
                <a:gd name="connsiteX26" fmla="*/ 3419170 w 8505758"/>
                <a:gd name="connsiteY26" fmla="*/ 4227423 h 4289500"/>
                <a:gd name="connsiteX0" fmla="*/ 3551250 w 8505758"/>
                <a:gd name="connsiteY0" fmla="*/ 4115663 h 4291777"/>
                <a:gd name="connsiteX1" fmla="*/ 2972130 w 8505758"/>
                <a:gd name="connsiteY1" fmla="*/ 3678783 h 4291777"/>
                <a:gd name="connsiteX2" fmla="*/ 2393010 w 8505758"/>
                <a:gd name="connsiteY2" fmla="*/ 3262223 h 4291777"/>
                <a:gd name="connsiteX3" fmla="*/ 1234770 w 8505758"/>
                <a:gd name="connsiteY3" fmla="*/ 2347823 h 4291777"/>
                <a:gd name="connsiteX4" fmla="*/ 208610 w 8505758"/>
                <a:gd name="connsiteY4" fmla="*/ 1169263 h 4291777"/>
                <a:gd name="connsiteX5" fmla="*/ 15570 w 8505758"/>
                <a:gd name="connsiteY5" fmla="*/ 468223 h 4291777"/>
                <a:gd name="connsiteX6" fmla="*/ 442290 w 8505758"/>
                <a:gd name="connsiteY6" fmla="*/ 863 h 4291777"/>
                <a:gd name="connsiteX7" fmla="*/ 736930 w 8505758"/>
                <a:gd name="connsiteY7" fmla="*/ 356463 h 4291777"/>
                <a:gd name="connsiteX8" fmla="*/ 1448130 w 8505758"/>
                <a:gd name="connsiteY8" fmla="*/ 519023 h 4291777"/>
                <a:gd name="connsiteX9" fmla="*/ 2250770 w 8505758"/>
                <a:gd name="connsiteY9" fmla="*/ 773023 h 4291777"/>
                <a:gd name="connsiteX10" fmla="*/ 3246450 w 8505758"/>
                <a:gd name="connsiteY10" fmla="*/ 1270863 h 4291777"/>
                <a:gd name="connsiteX11" fmla="*/ 3957650 w 8505758"/>
                <a:gd name="connsiteY11" fmla="*/ 1616303 h 4291777"/>
                <a:gd name="connsiteX12" fmla="*/ 4313250 w 8505758"/>
                <a:gd name="connsiteY12" fmla="*/ 1626463 h 4291777"/>
                <a:gd name="connsiteX13" fmla="*/ 5532450 w 8505758"/>
                <a:gd name="connsiteY13" fmla="*/ 1321663 h 4291777"/>
                <a:gd name="connsiteX14" fmla="*/ 6792290 w 8505758"/>
                <a:gd name="connsiteY14" fmla="*/ 1067663 h 4291777"/>
                <a:gd name="connsiteX15" fmla="*/ 7483170 w 8505758"/>
                <a:gd name="connsiteY15" fmla="*/ 976223 h 4291777"/>
                <a:gd name="connsiteX16" fmla="*/ 7808290 w 8505758"/>
                <a:gd name="connsiteY16" fmla="*/ 1098143 h 4291777"/>
                <a:gd name="connsiteX17" fmla="*/ 8041970 w 8505758"/>
                <a:gd name="connsiteY17" fmla="*/ 742543 h 4291777"/>
                <a:gd name="connsiteX18" fmla="*/ 8489010 w 8505758"/>
                <a:gd name="connsiteY18" fmla="*/ 864463 h 4291777"/>
                <a:gd name="connsiteX19" fmla="*/ 8295970 w 8505758"/>
                <a:gd name="connsiteY19" fmla="*/ 1626463 h 4291777"/>
                <a:gd name="connsiteX20" fmla="*/ 7676210 w 8505758"/>
                <a:gd name="connsiteY20" fmla="*/ 2256383 h 4291777"/>
                <a:gd name="connsiteX21" fmla="*/ 6761810 w 8505758"/>
                <a:gd name="connsiteY21" fmla="*/ 2825343 h 4291777"/>
                <a:gd name="connsiteX22" fmla="*/ 5898210 w 8505758"/>
                <a:gd name="connsiteY22" fmla="*/ 3282543 h 4291777"/>
                <a:gd name="connsiteX23" fmla="*/ 5024450 w 8505758"/>
                <a:gd name="connsiteY23" fmla="*/ 3729583 h 4291777"/>
                <a:gd name="connsiteX24" fmla="*/ 4607890 w 8505758"/>
                <a:gd name="connsiteY24" fmla="*/ 3953103 h 4291777"/>
                <a:gd name="connsiteX25" fmla="*/ 4242130 w 8505758"/>
                <a:gd name="connsiteY25" fmla="*/ 4288383 h 4291777"/>
                <a:gd name="connsiteX26" fmla="*/ 3551250 w 8505758"/>
                <a:gd name="connsiteY26" fmla="*/ 4115663 h 4291777"/>
                <a:gd name="connsiteX0" fmla="*/ 3663010 w 8505758"/>
                <a:gd name="connsiteY0" fmla="*/ 3861663 h 4289031"/>
                <a:gd name="connsiteX1" fmla="*/ 2972130 w 8505758"/>
                <a:gd name="connsiteY1" fmla="*/ 3678783 h 4289031"/>
                <a:gd name="connsiteX2" fmla="*/ 2393010 w 8505758"/>
                <a:gd name="connsiteY2" fmla="*/ 3262223 h 4289031"/>
                <a:gd name="connsiteX3" fmla="*/ 1234770 w 8505758"/>
                <a:gd name="connsiteY3" fmla="*/ 2347823 h 4289031"/>
                <a:gd name="connsiteX4" fmla="*/ 208610 w 8505758"/>
                <a:gd name="connsiteY4" fmla="*/ 1169263 h 4289031"/>
                <a:gd name="connsiteX5" fmla="*/ 15570 w 8505758"/>
                <a:gd name="connsiteY5" fmla="*/ 468223 h 4289031"/>
                <a:gd name="connsiteX6" fmla="*/ 442290 w 8505758"/>
                <a:gd name="connsiteY6" fmla="*/ 863 h 4289031"/>
                <a:gd name="connsiteX7" fmla="*/ 736930 w 8505758"/>
                <a:gd name="connsiteY7" fmla="*/ 356463 h 4289031"/>
                <a:gd name="connsiteX8" fmla="*/ 1448130 w 8505758"/>
                <a:gd name="connsiteY8" fmla="*/ 519023 h 4289031"/>
                <a:gd name="connsiteX9" fmla="*/ 2250770 w 8505758"/>
                <a:gd name="connsiteY9" fmla="*/ 773023 h 4289031"/>
                <a:gd name="connsiteX10" fmla="*/ 3246450 w 8505758"/>
                <a:gd name="connsiteY10" fmla="*/ 1270863 h 4289031"/>
                <a:gd name="connsiteX11" fmla="*/ 3957650 w 8505758"/>
                <a:gd name="connsiteY11" fmla="*/ 1616303 h 4289031"/>
                <a:gd name="connsiteX12" fmla="*/ 4313250 w 8505758"/>
                <a:gd name="connsiteY12" fmla="*/ 1626463 h 4289031"/>
                <a:gd name="connsiteX13" fmla="*/ 5532450 w 8505758"/>
                <a:gd name="connsiteY13" fmla="*/ 1321663 h 4289031"/>
                <a:gd name="connsiteX14" fmla="*/ 6792290 w 8505758"/>
                <a:gd name="connsiteY14" fmla="*/ 1067663 h 4289031"/>
                <a:gd name="connsiteX15" fmla="*/ 7483170 w 8505758"/>
                <a:gd name="connsiteY15" fmla="*/ 976223 h 4289031"/>
                <a:gd name="connsiteX16" fmla="*/ 7808290 w 8505758"/>
                <a:gd name="connsiteY16" fmla="*/ 1098143 h 4289031"/>
                <a:gd name="connsiteX17" fmla="*/ 8041970 w 8505758"/>
                <a:gd name="connsiteY17" fmla="*/ 742543 h 4289031"/>
                <a:gd name="connsiteX18" fmla="*/ 8489010 w 8505758"/>
                <a:gd name="connsiteY18" fmla="*/ 864463 h 4289031"/>
                <a:gd name="connsiteX19" fmla="*/ 8295970 w 8505758"/>
                <a:gd name="connsiteY19" fmla="*/ 1626463 h 4289031"/>
                <a:gd name="connsiteX20" fmla="*/ 7676210 w 8505758"/>
                <a:gd name="connsiteY20" fmla="*/ 2256383 h 4289031"/>
                <a:gd name="connsiteX21" fmla="*/ 6761810 w 8505758"/>
                <a:gd name="connsiteY21" fmla="*/ 2825343 h 4289031"/>
                <a:gd name="connsiteX22" fmla="*/ 5898210 w 8505758"/>
                <a:gd name="connsiteY22" fmla="*/ 3282543 h 4289031"/>
                <a:gd name="connsiteX23" fmla="*/ 5024450 w 8505758"/>
                <a:gd name="connsiteY23" fmla="*/ 3729583 h 4289031"/>
                <a:gd name="connsiteX24" fmla="*/ 4607890 w 8505758"/>
                <a:gd name="connsiteY24" fmla="*/ 3953103 h 4289031"/>
                <a:gd name="connsiteX25" fmla="*/ 4242130 w 8505758"/>
                <a:gd name="connsiteY25" fmla="*/ 4288383 h 4289031"/>
                <a:gd name="connsiteX26" fmla="*/ 3663010 w 8505758"/>
                <a:gd name="connsiteY26" fmla="*/ 3861663 h 4289031"/>
                <a:gd name="connsiteX0" fmla="*/ 3388690 w 8505758"/>
                <a:gd name="connsiteY0" fmla="*/ 3973423 h 4288415"/>
                <a:gd name="connsiteX1" fmla="*/ 2972130 w 8505758"/>
                <a:gd name="connsiteY1" fmla="*/ 3678783 h 4288415"/>
                <a:gd name="connsiteX2" fmla="*/ 2393010 w 8505758"/>
                <a:gd name="connsiteY2" fmla="*/ 3262223 h 4288415"/>
                <a:gd name="connsiteX3" fmla="*/ 1234770 w 8505758"/>
                <a:gd name="connsiteY3" fmla="*/ 2347823 h 4288415"/>
                <a:gd name="connsiteX4" fmla="*/ 208610 w 8505758"/>
                <a:gd name="connsiteY4" fmla="*/ 1169263 h 4288415"/>
                <a:gd name="connsiteX5" fmla="*/ 15570 w 8505758"/>
                <a:gd name="connsiteY5" fmla="*/ 468223 h 4288415"/>
                <a:gd name="connsiteX6" fmla="*/ 442290 w 8505758"/>
                <a:gd name="connsiteY6" fmla="*/ 863 h 4288415"/>
                <a:gd name="connsiteX7" fmla="*/ 736930 w 8505758"/>
                <a:gd name="connsiteY7" fmla="*/ 356463 h 4288415"/>
                <a:gd name="connsiteX8" fmla="*/ 1448130 w 8505758"/>
                <a:gd name="connsiteY8" fmla="*/ 519023 h 4288415"/>
                <a:gd name="connsiteX9" fmla="*/ 2250770 w 8505758"/>
                <a:gd name="connsiteY9" fmla="*/ 773023 h 4288415"/>
                <a:gd name="connsiteX10" fmla="*/ 3246450 w 8505758"/>
                <a:gd name="connsiteY10" fmla="*/ 1270863 h 4288415"/>
                <a:gd name="connsiteX11" fmla="*/ 3957650 w 8505758"/>
                <a:gd name="connsiteY11" fmla="*/ 1616303 h 4288415"/>
                <a:gd name="connsiteX12" fmla="*/ 4313250 w 8505758"/>
                <a:gd name="connsiteY12" fmla="*/ 1626463 h 4288415"/>
                <a:gd name="connsiteX13" fmla="*/ 5532450 w 8505758"/>
                <a:gd name="connsiteY13" fmla="*/ 1321663 h 4288415"/>
                <a:gd name="connsiteX14" fmla="*/ 6792290 w 8505758"/>
                <a:gd name="connsiteY14" fmla="*/ 1067663 h 4288415"/>
                <a:gd name="connsiteX15" fmla="*/ 7483170 w 8505758"/>
                <a:gd name="connsiteY15" fmla="*/ 976223 h 4288415"/>
                <a:gd name="connsiteX16" fmla="*/ 7808290 w 8505758"/>
                <a:gd name="connsiteY16" fmla="*/ 1098143 h 4288415"/>
                <a:gd name="connsiteX17" fmla="*/ 8041970 w 8505758"/>
                <a:gd name="connsiteY17" fmla="*/ 742543 h 4288415"/>
                <a:gd name="connsiteX18" fmla="*/ 8489010 w 8505758"/>
                <a:gd name="connsiteY18" fmla="*/ 864463 h 4288415"/>
                <a:gd name="connsiteX19" fmla="*/ 8295970 w 8505758"/>
                <a:gd name="connsiteY19" fmla="*/ 1626463 h 4288415"/>
                <a:gd name="connsiteX20" fmla="*/ 7676210 w 8505758"/>
                <a:gd name="connsiteY20" fmla="*/ 2256383 h 4288415"/>
                <a:gd name="connsiteX21" fmla="*/ 6761810 w 8505758"/>
                <a:gd name="connsiteY21" fmla="*/ 2825343 h 4288415"/>
                <a:gd name="connsiteX22" fmla="*/ 5898210 w 8505758"/>
                <a:gd name="connsiteY22" fmla="*/ 3282543 h 4288415"/>
                <a:gd name="connsiteX23" fmla="*/ 5024450 w 8505758"/>
                <a:gd name="connsiteY23" fmla="*/ 3729583 h 4288415"/>
                <a:gd name="connsiteX24" fmla="*/ 4607890 w 8505758"/>
                <a:gd name="connsiteY24" fmla="*/ 3953103 h 4288415"/>
                <a:gd name="connsiteX25" fmla="*/ 4242130 w 8505758"/>
                <a:gd name="connsiteY25" fmla="*/ 4288383 h 4288415"/>
                <a:gd name="connsiteX26" fmla="*/ 3388690 w 8505758"/>
                <a:gd name="connsiteY26" fmla="*/ 3973423 h 4288415"/>
                <a:gd name="connsiteX0" fmla="*/ 3388690 w 8505758"/>
                <a:gd name="connsiteY0" fmla="*/ 3973423 h 4085353"/>
                <a:gd name="connsiteX1" fmla="*/ 2972130 w 8505758"/>
                <a:gd name="connsiteY1" fmla="*/ 3678783 h 4085353"/>
                <a:gd name="connsiteX2" fmla="*/ 2393010 w 8505758"/>
                <a:gd name="connsiteY2" fmla="*/ 3262223 h 4085353"/>
                <a:gd name="connsiteX3" fmla="*/ 1234770 w 8505758"/>
                <a:gd name="connsiteY3" fmla="*/ 2347823 h 4085353"/>
                <a:gd name="connsiteX4" fmla="*/ 208610 w 8505758"/>
                <a:gd name="connsiteY4" fmla="*/ 1169263 h 4085353"/>
                <a:gd name="connsiteX5" fmla="*/ 15570 w 8505758"/>
                <a:gd name="connsiteY5" fmla="*/ 468223 h 4085353"/>
                <a:gd name="connsiteX6" fmla="*/ 442290 w 8505758"/>
                <a:gd name="connsiteY6" fmla="*/ 863 h 4085353"/>
                <a:gd name="connsiteX7" fmla="*/ 736930 w 8505758"/>
                <a:gd name="connsiteY7" fmla="*/ 356463 h 4085353"/>
                <a:gd name="connsiteX8" fmla="*/ 1448130 w 8505758"/>
                <a:gd name="connsiteY8" fmla="*/ 519023 h 4085353"/>
                <a:gd name="connsiteX9" fmla="*/ 2250770 w 8505758"/>
                <a:gd name="connsiteY9" fmla="*/ 773023 h 4085353"/>
                <a:gd name="connsiteX10" fmla="*/ 3246450 w 8505758"/>
                <a:gd name="connsiteY10" fmla="*/ 1270863 h 4085353"/>
                <a:gd name="connsiteX11" fmla="*/ 3957650 w 8505758"/>
                <a:gd name="connsiteY11" fmla="*/ 1616303 h 4085353"/>
                <a:gd name="connsiteX12" fmla="*/ 4313250 w 8505758"/>
                <a:gd name="connsiteY12" fmla="*/ 1626463 h 4085353"/>
                <a:gd name="connsiteX13" fmla="*/ 5532450 w 8505758"/>
                <a:gd name="connsiteY13" fmla="*/ 1321663 h 4085353"/>
                <a:gd name="connsiteX14" fmla="*/ 6792290 w 8505758"/>
                <a:gd name="connsiteY14" fmla="*/ 1067663 h 4085353"/>
                <a:gd name="connsiteX15" fmla="*/ 7483170 w 8505758"/>
                <a:gd name="connsiteY15" fmla="*/ 976223 h 4085353"/>
                <a:gd name="connsiteX16" fmla="*/ 7808290 w 8505758"/>
                <a:gd name="connsiteY16" fmla="*/ 1098143 h 4085353"/>
                <a:gd name="connsiteX17" fmla="*/ 8041970 w 8505758"/>
                <a:gd name="connsiteY17" fmla="*/ 742543 h 4085353"/>
                <a:gd name="connsiteX18" fmla="*/ 8489010 w 8505758"/>
                <a:gd name="connsiteY18" fmla="*/ 864463 h 4085353"/>
                <a:gd name="connsiteX19" fmla="*/ 8295970 w 8505758"/>
                <a:gd name="connsiteY19" fmla="*/ 1626463 h 4085353"/>
                <a:gd name="connsiteX20" fmla="*/ 7676210 w 8505758"/>
                <a:gd name="connsiteY20" fmla="*/ 2256383 h 4085353"/>
                <a:gd name="connsiteX21" fmla="*/ 6761810 w 8505758"/>
                <a:gd name="connsiteY21" fmla="*/ 2825343 h 4085353"/>
                <a:gd name="connsiteX22" fmla="*/ 5898210 w 8505758"/>
                <a:gd name="connsiteY22" fmla="*/ 3282543 h 4085353"/>
                <a:gd name="connsiteX23" fmla="*/ 5024450 w 8505758"/>
                <a:gd name="connsiteY23" fmla="*/ 3729583 h 4085353"/>
                <a:gd name="connsiteX24" fmla="*/ 4607890 w 8505758"/>
                <a:gd name="connsiteY24" fmla="*/ 3953103 h 4085353"/>
                <a:gd name="connsiteX25" fmla="*/ 4130370 w 8505758"/>
                <a:gd name="connsiteY25" fmla="*/ 4085183 h 4085353"/>
                <a:gd name="connsiteX26" fmla="*/ 3388690 w 8505758"/>
                <a:gd name="connsiteY26" fmla="*/ 3973423 h 4085353"/>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024450 w 8505758"/>
                <a:gd name="connsiteY23" fmla="*/ 372958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924370 w 8505758"/>
                <a:gd name="connsiteY21" fmla="*/ 276438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08290 w 8501500"/>
                <a:gd name="connsiteY16" fmla="*/ 109814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960690 w 8501500"/>
                <a:gd name="connsiteY16" fmla="*/ 153502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18450 w 8501500"/>
                <a:gd name="connsiteY16" fmla="*/ 106766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15 h 4088986"/>
                <a:gd name="connsiteX1" fmla="*/ 2972130 w 8501500"/>
                <a:gd name="connsiteY1" fmla="*/ 3678775 h 4088986"/>
                <a:gd name="connsiteX2" fmla="*/ 2393010 w 8501500"/>
                <a:gd name="connsiteY2" fmla="*/ 3262215 h 4088986"/>
                <a:gd name="connsiteX3" fmla="*/ 1234770 w 8501500"/>
                <a:gd name="connsiteY3" fmla="*/ 2347815 h 4088986"/>
                <a:gd name="connsiteX4" fmla="*/ 208610 w 8501500"/>
                <a:gd name="connsiteY4" fmla="*/ 1169255 h 4088986"/>
                <a:gd name="connsiteX5" fmla="*/ 15570 w 8501500"/>
                <a:gd name="connsiteY5" fmla="*/ 468215 h 4088986"/>
                <a:gd name="connsiteX6" fmla="*/ 442290 w 8501500"/>
                <a:gd name="connsiteY6" fmla="*/ 855 h 4088986"/>
                <a:gd name="connsiteX7" fmla="*/ 736930 w 8501500"/>
                <a:gd name="connsiteY7" fmla="*/ 356455 h 4088986"/>
                <a:gd name="connsiteX8" fmla="*/ 1580210 w 8501500"/>
                <a:gd name="connsiteY8" fmla="*/ 498695 h 4088986"/>
                <a:gd name="connsiteX9" fmla="*/ 2250770 w 8501500"/>
                <a:gd name="connsiteY9" fmla="*/ 773015 h 4088986"/>
                <a:gd name="connsiteX10" fmla="*/ 3246450 w 8501500"/>
                <a:gd name="connsiteY10" fmla="*/ 1270855 h 4088986"/>
                <a:gd name="connsiteX11" fmla="*/ 3957650 w 8501500"/>
                <a:gd name="connsiteY11" fmla="*/ 1616295 h 4088986"/>
                <a:gd name="connsiteX12" fmla="*/ 4313250 w 8501500"/>
                <a:gd name="connsiteY12" fmla="*/ 1626455 h 4088986"/>
                <a:gd name="connsiteX13" fmla="*/ 5532450 w 8501500"/>
                <a:gd name="connsiteY13" fmla="*/ 1321655 h 4088986"/>
                <a:gd name="connsiteX14" fmla="*/ 6792290 w 8501500"/>
                <a:gd name="connsiteY14" fmla="*/ 1067655 h 4088986"/>
                <a:gd name="connsiteX15" fmla="*/ 7483170 w 8501500"/>
                <a:gd name="connsiteY15" fmla="*/ 976215 h 4088986"/>
                <a:gd name="connsiteX16" fmla="*/ 7818450 w 8501500"/>
                <a:gd name="connsiteY16" fmla="*/ 1067655 h 4088986"/>
                <a:gd name="connsiteX17" fmla="*/ 8102930 w 8501500"/>
                <a:gd name="connsiteY17" fmla="*/ 732375 h 4088986"/>
                <a:gd name="connsiteX18" fmla="*/ 8489010 w 8501500"/>
                <a:gd name="connsiteY18" fmla="*/ 864455 h 4088986"/>
                <a:gd name="connsiteX19" fmla="*/ 8295970 w 8501500"/>
                <a:gd name="connsiteY19" fmla="*/ 1626455 h 4088986"/>
                <a:gd name="connsiteX20" fmla="*/ 7676210 w 8501500"/>
                <a:gd name="connsiteY20" fmla="*/ 2256375 h 4088986"/>
                <a:gd name="connsiteX21" fmla="*/ 6924370 w 8501500"/>
                <a:gd name="connsiteY21" fmla="*/ 2764375 h 4088986"/>
                <a:gd name="connsiteX22" fmla="*/ 6081090 w 8501500"/>
                <a:gd name="connsiteY22" fmla="*/ 3262215 h 4088986"/>
                <a:gd name="connsiteX23" fmla="*/ 5288610 w 8501500"/>
                <a:gd name="connsiteY23" fmla="*/ 3587335 h 4088986"/>
                <a:gd name="connsiteX24" fmla="*/ 4719650 w 8501500"/>
                <a:gd name="connsiteY24" fmla="*/ 3851495 h 4088986"/>
                <a:gd name="connsiteX25" fmla="*/ 4130370 w 8501500"/>
                <a:gd name="connsiteY25" fmla="*/ 4085175 h 4088986"/>
                <a:gd name="connsiteX26" fmla="*/ 3388690 w 8501500"/>
                <a:gd name="connsiteY26" fmla="*/ 3973415 h 4088986"/>
                <a:gd name="connsiteX0" fmla="*/ 3388690 w 8501500"/>
                <a:gd name="connsiteY0" fmla="*/ 3973106 h 4088677"/>
                <a:gd name="connsiteX1" fmla="*/ 2972130 w 8501500"/>
                <a:gd name="connsiteY1" fmla="*/ 3678466 h 4088677"/>
                <a:gd name="connsiteX2" fmla="*/ 2393010 w 8501500"/>
                <a:gd name="connsiteY2" fmla="*/ 3261906 h 4088677"/>
                <a:gd name="connsiteX3" fmla="*/ 1234770 w 8501500"/>
                <a:gd name="connsiteY3" fmla="*/ 2347506 h 4088677"/>
                <a:gd name="connsiteX4" fmla="*/ 208610 w 8501500"/>
                <a:gd name="connsiteY4" fmla="*/ 1168946 h 4088677"/>
                <a:gd name="connsiteX5" fmla="*/ 15570 w 8501500"/>
                <a:gd name="connsiteY5" fmla="*/ 467906 h 4088677"/>
                <a:gd name="connsiteX6" fmla="*/ 442290 w 8501500"/>
                <a:gd name="connsiteY6" fmla="*/ 546 h 4088677"/>
                <a:gd name="connsiteX7" fmla="*/ 838530 w 8501500"/>
                <a:gd name="connsiteY7" fmla="*/ 376466 h 4088677"/>
                <a:gd name="connsiteX8" fmla="*/ 1580210 w 8501500"/>
                <a:gd name="connsiteY8" fmla="*/ 498386 h 4088677"/>
                <a:gd name="connsiteX9" fmla="*/ 2250770 w 8501500"/>
                <a:gd name="connsiteY9" fmla="*/ 772706 h 4088677"/>
                <a:gd name="connsiteX10" fmla="*/ 3246450 w 8501500"/>
                <a:gd name="connsiteY10" fmla="*/ 1270546 h 4088677"/>
                <a:gd name="connsiteX11" fmla="*/ 3957650 w 8501500"/>
                <a:gd name="connsiteY11" fmla="*/ 1615986 h 4088677"/>
                <a:gd name="connsiteX12" fmla="*/ 4313250 w 8501500"/>
                <a:gd name="connsiteY12" fmla="*/ 1626146 h 4088677"/>
                <a:gd name="connsiteX13" fmla="*/ 5532450 w 8501500"/>
                <a:gd name="connsiteY13" fmla="*/ 1321346 h 4088677"/>
                <a:gd name="connsiteX14" fmla="*/ 6792290 w 8501500"/>
                <a:gd name="connsiteY14" fmla="*/ 1067346 h 4088677"/>
                <a:gd name="connsiteX15" fmla="*/ 7483170 w 8501500"/>
                <a:gd name="connsiteY15" fmla="*/ 975906 h 4088677"/>
                <a:gd name="connsiteX16" fmla="*/ 7818450 w 8501500"/>
                <a:gd name="connsiteY16" fmla="*/ 1067346 h 4088677"/>
                <a:gd name="connsiteX17" fmla="*/ 8102930 w 8501500"/>
                <a:gd name="connsiteY17" fmla="*/ 732066 h 4088677"/>
                <a:gd name="connsiteX18" fmla="*/ 8489010 w 8501500"/>
                <a:gd name="connsiteY18" fmla="*/ 864146 h 4088677"/>
                <a:gd name="connsiteX19" fmla="*/ 8295970 w 8501500"/>
                <a:gd name="connsiteY19" fmla="*/ 1626146 h 4088677"/>
                <a:gd name="connsiteX20" fmla="*/ 7676210 w 8501500"/>
                <a:gd name="connsiteY20" fmla="*/ 2256066 h 4088677"/>
                <a:gd name="connsiteX21" fmla="*/ 6924370 w 8501500"/>
                <a:gd name="connsiteY21" fmla="*/ 2764066 h 4088677"/>
                <a:gd name="connsiteX22" fmla="*/ 6081090 w 8501500"/>
                <a:gd name="connsiteY22" fmla="*/ 3261906 h 4088677"/>
                <a:gd name="connsiteX23" fmla="*/ 5288610 w 8501500"/>
                <a:gd name="connsiteY23" fmla="*/ 3587026 h 4088677"/>
                <a:gd name="connsiteX24" fmla="*/ 4719650 w 8501500"/>
                <a:gd name="connsiteY24" fmla="*/ 3851186 h 4088677"/>
                <a:gd name="connsiteX25" fmla="*/ 4130370 w 8501500"/>
                <a:gd name="connsiteY25" fmla="*/ 4084866 h 4088677"/>
                <a:gd name="connsiteX26" fmla="*/ 3388690 w 8501500"/>
                <a:gd name="connsiteY26" fmla="*/ 3973106 h 4088677"/>
                <a:gd name="connsiteX0" fmla="*/ 3388690 w 8490821"/>
                <a:gd name="connsiteY0" fmla="*/ 3973106 h 4088677"/>
                <a:gd name="connsiteX1" fmla="*/ 2972130 w 8490821"/>
                <a:gd name="connsiteY1" fmla="*/ 3678466 h 4088677"/>
                <a:gd name="connsiteX2" fmla="*/ 2393010 w 8490821"/>
                <a:gd name="connsiteY2" fmla="*/ 3261906 h 4088677"/>
                <a:gd name="connsiteX3" fmla="*/ 1234770 w 8490821"/>
                <a:gd name="connsiteY3" fmla="*/ 2347506 h 4088677"/>
                <a:gd name="connsiteX4" fmla="*/ 208610 w 8490821"/>
                <a:gd name="connsiteY4" fmla="*/ 1168946 h 4088677"/>
                <a:gd name="connsiteX5" fmla="*/ 15570 w 8490821"/>
                <a:gd name="connsiteY5" fmla="*/ 467906 h 4088677"/>
                <a:gd name="connsiteX6" fmla="*/ 442290 w 8490821"/>
                <a:gd name="connsiteY6" fmla="*/ 546 h 4088677"/>
                <a:gd name="connsiteX7" fmla="*/ 838530 w 8490821"/>
                <a:gd name="connsiteY7" fmla="*/ 376466 h 4088677"/>
                <a:gd name="connsiteX8" fmla="*/ 1580210 w 8490821"/>
                <a:gd name="connsiteY8" fmla="*/ 498386 h 4088677"/>
                <a:gd name="connsiteX9" fmla="*/ 2250770 w 8490821"/>
                <a:gd name="connsiteY9" fmla="*/ 772706 h 4088677"/>
                <a:gd name="connsiteX10" fmla="*/ 3246450 w 8490821"/>
                <a:gd name="connsiteY10" fmla="*/ 1270546 h 4088677"/>
                <a:gd name="connsiteX11" fmla="*/ 3957650 w 8490821"/>
                <a:gd name="connsiteY11" fmla="*/ 1615986 h 4088677"/>
                <a:gd name="connsiteX12" fmla="*/ 4313250 w 8490821"/>
                <a:gd name="connsiteY12" fmla="*/ 1626146 h 4088677"/>
                <a:gd name="connsiteX13" fmla="*/ 5532450 w 8490821"/>
                <a:gd name="connsiteY13" fmla="*/ 1321346 h 4088677"/>
                <a:gd name="connsiteX14" fmla="*/ 6792290 w 8490821"/>
                <a:gd name="connsiteY14" fmla="*/ 1067346 h 4088677"/>
                <a:gd name="connsiteX15" fmla="*/ 7483170 w 8490821"/>
                <a:gd name="connsiteY15" fmla="*/ 975906 h 4088677"/>
                <a:gd name="connsiteX16" fmla="*/ 7818450 w 8490821"/>
                <a:gd name="connsiteY16" fmla="*/ 1067346 h 4088677"/>
                <a:gd name="connsiteX17" fmla="*/ 8265490 w 8490821"/>
                <a:gd name="connsiteY17" fmla="*/ 793026 h 4088677"/>
                <a:gd name="connsiteX18" fmla="*/ 8489010 w 8490821"/>
                <a:gd name="connsiteY18" fmla="*/ 864146 h 4088677"/>
                <a:gd name="connsiteX19" fmla="*/ 8295970 w 8490821"/>
                <a:gd name="connsiteY19" fmla="*/ 1626146 h 4088677"/>
                <a:gd name="connsiteX20" fmla="*/ 7676210 w 8490821"/>
                <a:gd name="connsiteY20" fmla="*/ 2256066 h 4088677"/>
                <a:gd name="connsiteX21" fmla="*/ 6924370 w 8490821"/>
                <a:gd name="connsiteY21" fmla="*/ 2764066 h 4088677"/>
                <a:gd name="connsiteX22" fmla="*/ 6081090 w 8490821"/>
                <a:gd name="connsiteY22" fmla="*/ 3261906 h 4088677"/>
                <a:gd name="connsiteX23" fmla="*/ 5288610 w 8490821"/>
                <a:gd name="connsiteY23" fmla="*/ 3587026 h 4088677"/>
                <a:gd name="connsiteX24" fmla="*/ 4719650 w 8490821"/>
                <a:gd name="connsiteY24" fmla="*/ 3851186 h 4088677"/>
                <a:gd name="connsiteX25" fmla="*/ 4130370 w 8490821"/>
                <a:gd name="connsiteY25" fmla="*/ 4084866 h 4088677"/>
                <a:gd name="connsiteX26" fmla="*/ 3388690 w 8490821"/>
                <a:gd name="connsiteY26" fmla="*/ 3973106 h 4088677"/>
                <a:gd name="connsiteX0" fmla="*/ 3388690 w 8500098"/>
                <a:gd name="connsiteY0" fmla="*/ 3973106 h 4088677"/>
                <a:gd name="connsiteX1" fmla="*/ 2972130 w 8500098"/>
                <a:gd name="connsiteY1" fmla="*/ 3678466 h 4088677"/>
                <a:gd name="connsiteX2" fmla="*/ 2393010 w 8500098"/>
                <a:gd name="connsiteY2" fmla="*/ 3261906 h 4088677"/>
                <a:gd name="connsiteX3" fmla="*/ 1234770 w 8500098"/>
                <a:gd name="connsiteY3" fmla="*/ 2347506 h 4088677"/>
                <a:gd name="connsiteX4" fmla="*/ 208610 w 8500098"/>
                <a:gd name="connsiteY4" fmla="*/ 1168946 h 4088677"/>
                <a:gd name="connsiteX5" fmla="*/ 15570 w 8500098"/>
                <a:gd name="connsiteY5" fmla="*/ 467906 h 4088677"/>
                <a:gd name="connsiteX6" fmla="*/ 442290 w 8500098"/>
                <a:gd name="connsiteY6" fmla="*/ 546 h 4088677"/>
                <a:gd name="connsiteX7" fmla="*/ 838530 w 8500098"/>
                <a:gd name="connsiteY7" fmla="*/ 376466 h 4088677"/>
                <a:gd name="connsiteX8" fmla="*/ 1580210 w 8500098"/>
                <a:gd name="connsiteY8" fmla="*/ 498386 h 4088677"/>
                <a:gd name="connsiteX9" fmla="*/ 2250770 w 8500098"/>
                <a:gd name="connsiteY9" fmla="*/ 772706 h 4088677"/>
                <a:gd name="connsiteX10" fmla="*/ 3246450 w 8500098"/>
                <a:gd name="connsiteY10" fmla="*/ 1270546 h 4088677"/>
                <a:gd name="connsiteX11" fmla="*/ 3957650 w 8500098"/>
                <a:gd name="connsiteY11" fmla="*/ 1615986 h 4088677"/>
                <a:gd name="connsiteX12" fmla="*/ 4313250 w 8500098"/>
                <a:gd name="connsiteY12" fmla="*/ 1626146 h 4088677"/>
                <a:gd name="connsiteX13" fmla="*/ 5532450 w 8500098"/>
                <a:gd name="connsiteY13" fmla="*/ 1321346 h 4088677"/>
                <a:gd name="connsiteX14" fmla="*/ 6792290 w 8500098"/>
                <a:gd name="connsiteY14" fmla="*/ 1067346 h 4088677"/>
                <a:gd name="connsiteX15" fmla="*/ 7483170 w 8500098"/>
                <a:gd name="connsiteY15" fmla="*/ 975906 h 4088677"/>
                <a:gd name="connsiteX16" fmla="*/ 7818450 w 8500098"/>
                <a:gd name="connsiteY16" fmla="*/ 1067346 h 4088677"/>
                <a:gd name="connsiteX17" fmla="*/ 8123250 w 8500098"/>
                <a:gd name="connsiteY17" fmla="*/ 732066 h 4088677"/>
                <a:gd name="connsiteX18" fmla="*/ 8489010 w 8500098"/>
                <a:gd name="connsiteY18" fmla="*/ 864146 h 4088677"/>
                <a:gd name="connsiteX19" fmla="*/ 8295970 w 8500098"/>
                <a:gd name="connsiteY19" fmla="*/ 1626146 h 4088677"/>
                <a:gd name="connsiteX20" fmla="*/ 7676210 w 8500098"/>
                <a:gd name="connsiteY20" fmla="*/ 2256066 h 4088677"/>
                <a:gd name="connsiteX21" fmla="*/ 6924370 w 8500098"/>
                <a:gd name="connsiteY21" fmla="*/ 2764066 h 4088677"/>
                <a:gd name="connsiteX22" fmla="*/ 6081090 w 8500098"/>
                <a:gd name="connsiteY22" fmla="*/ 3261906 h 4088677"/>
                <a:gd name="connsiteX23" fmla="*/ 5288610 w 8500098"/>
                <a:gd name="connsiteY23" fmla="*/ 3587026 h 4088677"/>
                <a:gd name="connsiteX24" fmla="*/ 4719650 w 8500098"/>
                <a:gd name="connsiteY24" fmla="*/ 3851186 h 4088677"/>
                <a:gd name="connsiteX25" fmla="*/ 4130370 w 8500098"/>
                <a:gd name="connsiteY25" fmla="*/ 4084866 h 4088677"/>
                <a:gd name="connsiteX26" fmla="*/ 3388690 w 8500098"/>
                <a:gd name="connsiteY26" fmla="*/ 3973106 h 4088677"/>
                <a:gd name="connsiteX0" fmla="*/ 3388690 w 8500098"/>
                <a:gd name="connsiteY0" fmla="*/ 3973106 h 4089370"/>
                <a:gd name="connsiteX1" fmla="*/ 3017850 w 8500098"/>
                <a:gd name="connsiteY1" fmla="*/ 3594646 h 4089370"/>
                <a:gd name="connsiteX2" fmla="*/ 2393010 w 8500098"/>
                <a:gd name="connsiteY2" fmla="*/ 32619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388690 w 8500098"/>
                <a:gd name="connsiteY0" fmla="*/ 3973106 h 4089370"/>
                <a:gd name="connsiteX1" fmla="*/ 3017850 w 8500098"/>
                <a:gd name="connsiteY1" fmla="*/ 3594646 h 4089370"/>
                <a:gd name="connsiteX2" fmla="*/ 2354910 w 8500098"/>
                <a:gd name="connsiteY2" fmla="*/ 31857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457270 w 8500098"/>
                <a:gd name="connsiteY0" fmla="*/ 3950246 h 4087314"/>
                <a:gd name="connsiteX1" fmla="*/ 3017850 w 8500098"/>
                <a:gd name="connsiteY1" fmla="*/ 3594646 h 4087314"/>
                <a:gd name="connsiteX2" fmla="*/ 2354910 w 8500098"/>
                <a:gd name="connsiteY2" fmla="*/ 3185706 h 4087314"/>
                <a:gd name="connsiteX3" fmla="*/ 1234770 w 8500098"/>
                <a:gd name="connsiteY3" fmla="*/ 2347506 h 4087314"/>
                <a:gd name="connsiteX4" fmla="*/ 208610 w 8500098"/>
                <a:gd name="connsiteY4" fmla="*/ 1168946 h 4087314"/>
                <a:gd name="connsiteX5" fmla="*/ 15570 w 8500098"/>
                <a:gd name="connsiteY5" fmla="*/ 467906 h 4087314"/>
                <a:gd name="connsiteX6" fmla="*/ 442290 w 8500098"/>
                <a:gd name="connsiteY6" fmla="*/ 546 h 4087314"/>
                <a:gd name="connsiteX7" fmla="*/ 838530 w 8500098"/>
                <a:gd name="connsiteY7" fmla="*/ 376466 h 4087314"/>
                <a:gd name="connsiteX8" fmla="*/ 1580210 w 8500098"/>
                <a:gd name="connsiteY8" fmla="*/ 498386 h 4087314"/>
                <a:gd name="connsiteX9" fmla="*/ 2250770 w 8500098"/>
                <a:gd name="connsiteY9" fmla="*/ 772706 h 4087314"/>
                <a:gd name="connsiteX10" fmla="*/ 3246450 w 8500098"/>
                <a:gd name="connsiteY10" fmla="*/ 1270546 h 4087314"/>
                <a:gd name="connsiteX11" fmla="*/ 3957650 w 8500098"/>
                <a:gd name="connsiteY11" fmla="*/ 1615986 h 4087314"/>
                <a:gd name="connsiteX12" fmla="*/ 4313250 w 8500098"/>
                <a:gd name="connsiteY12" fmla="*/ 1626146 h 4087314"/>
                <a:gd name="connsiteX13" fmla="*/ 5532450 w 8500098"/>
                <a:gd name="connsiteY13" fmla="*/ 1321346 h 4087314"/>
                <a:gd name="connsiteX14" fmla="*/ 6792290 w 8500098"/>
                <a:gd name="connsiteY14" fmla="*/ 1067346 h 4087314"/>
                <a:gd name="connsiteX15" fmla="*/ 7483170 w 8500098"/>
                <a:gd name="connsiteY15" fmla="*/ 975906 h 4087314"/>
                <a:gd name="connsiteX16" fmla="*/ 7818450 w 8500098"/>
                <a:gd name="connsiteY16" fmla="*/ 1067346 h 4087314"/>
                <a:gd name="connsiteX17" fmla="*/ 8123250 w 8500098"/>
                <a:gd name="connsiteY17" fmla="*/ 732066 h 4087314"/>
                <a:gd name="connsiteX18" fmla="*/ 8489010 w 8500098"/>
                <a:gd name="connsiteY18" fmla="*/ 864146 h 4087314"/>
                <a:gd name="connsiteX19" fmla="*/ 8295970 w 8500098"/>
                <a:gd name="connsiteY19" fmla="*/ 1626146 h 4087314"/>
                <a:gd name="connsiteX20" fmla="*/ 7676210 w 8500098"/>
                <a:gd name="connsiteY20" fmla="*/ 2256066 h 4087314"/>
                <a:gd name="connsiteX21" fmla="*/ 6924370 w 8500098"/>
                <a:gd name="connsiteY21" fmla="*/ 2764066 h 4087314"/>
                <a:gd name="connsiteX22" fmla="*/ 6081090 w 8500098"/>
                <a:gd name="connsiteY22" fmla="*/ 3261906 h 4087314"/>
                <a:gd name="connsiteX23" fmla="*/ 5288610 w 8500098"/>
                <a:gd name="connsiteY23" fmla="*/ 3587026 h 4087314"/>
                <a:gd name="connsiteX24" fmla="*/ 4719650 w 8500098"/>
                <a:gd name="connsiteY24" fmla="*/ 3851186 h 4087314"/>
                <a:gd name="connsiteX25" fmla="*/ 4130370 w 8500098"/>
                <a:gd name="connsiteY25" fmla="*/ 4084866 h 4087314"/>
                <a:gd name="connsiteX26" fmla="*/ 3457270 w 8500098"/>
                <a:gd name="connsiteY26" fmla="*/ 3950246 h 4087314"/>
                <a:gd name="connsiteX0" fmla="*/ 3457270 w 8500098"/>
                <a:gd name="connsiteY0" fmla="*/ 3950246 h 4087580"/>
                <a:gd name="connsiteX1" fmla="*/ 30940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232990 w 8500098"/>
                <a:gd name="connsiteY2" fmla="*/ 307902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6607 w 8499435"/>
                <a:gd name="connsiteY0" fmla="*/ 3950246 h 4087580"/>
                <a:gd name="connsiteX1" fmla="*/ 3055287 w 8499435"/>
                <a:gd name="connsiteY1" fmla="*/ 3541306 h 4087580"/>
                <a:gd name="connsiteX2" fmla="*/ 2232327 w 8499435"/>
                <a:gd name="connsiteY2" fmla="*/ 3079026 h 4087580"/>
                <a:gd name="connsiteX3" fmla="*/ 1203627 w 8499435"/>
                <a:gd name="connsiteY3" fmla="*/ 2263686 h 4087580"/>
                <a:gd name="connsiteX4" fmla="*/ 207947 w 8499435"/>
                <a:gd name="connsiteY4" fmla="*/ 1168946 h 4087580"/>
                <a:gd name="connsiteX5" fmla="*/ 14907 w 8499435"/>
                <a:gd name="connsiteY5" fmla="*/ 467906 h 4087580"/>
                <a:gd name="connsiteX6" fmla="*/ 441627 w 8499435"/>
                <a:gd name="connsiteY6" fmla="*/ 546 h 4087580"/>
                <a:gd name="connsiteX7" fmla="*/ 837867 w 8499435"/>
                <a:gd name="connsiteY7" fmla="*/ 376466 h 4087580"/>
                <a:gd name="connsiteX8" fmla="*/ 1579547 w 8499435"/>
                <a:gd name="connsiteY8" fmla="*/ 498386 h 4087580"/>
                <a:gd name="connsiteX9" fmla="*/ 2250107 w 8499435"/>
                <a:gd name="connsiteY9" fmla="*/ 772706 h 4087580"/>
                <a:gd name="connsiteX10" fmla="*/ 3245787 w 8499435"/>
                <a:gd name="connsiteY10" fmla="*/ 1270546 h 4087580"/>
                <a:gd name="connsiteX11" fmla="*/ 3956987 w 8499435"/>
                <a:gd name="connsiteY11" fmla="*/ 1615986 h 4087580"/>
                <a:gd name="connsiteX12" fmla="*/ 4312587 w 8499435"/>
                <a:gd name="connsiteY12" fmla="*/ 1626146 h 4087580"/>
                <a:gd name="connsiteX13" fmla="*/ 5531787 w 8499435"/>
                <a:gd name="connsiteY13" fmla="*/ 1321346 h 4087580"/>
                <a:gd name="connsiteX14" fmla="*/ 6791627 w 8499435"/>
                <a:gd name="connsiteY14" fmla="*/ 1067346 h 4087580"/>
                <a:gd name="connsiteX15" fmla="*/ 7482507 w 8499435"/>
                <a:gd name="connsiteY15" fmla="*/ 975906 h 4087580"/>
                <a:gd name="connsiteX16" fmla="*/ 7817787 w 8499435"/>
                <a:gd name="connsiteY16" fmla="*/ 1067346 h 4087580"/>
                <a:gd name="connsiteX17" fmla="*/ 8122587 w 8499435"/>
                <a:gd name="connsiteY17" fmla="*/ 732066 h 4087580"/>
                <a:gd name="connsiteX18" fmla="*/ 8488347 w 8499435"/>
                <a:gd name="connsiteY18" fmla="*/ 864146 h 4087580"/>
                <a:gd name="connsiteX19" fmla="*/ 8295307 w 8499435"/>
                <a:gd name="connsiteY19" fmla="*/ 1626146 h 4087580"/>
                <a:gd name="connsiteX20" fmla="*/ 7675547 w 8499435"/>
                <a:gd name="connsiteY20" fmla="*/ 2256066 h 4087580"/>
                <a:gd name="connsiteX21" fmla="*/ 6923707 w 8499435"/>
                <a:gd name="connsiteY21" fmla="*/ 2764066 h 4087580"/>
                <a:gd name="connsiteX22" fmla="*/ 6080427 w 8499435"/>
                <a:gd name="connsiteY22" fmla="*/ 3261906 h 4087580"/>
                <a:gd name="connsiteX23" fmla="*/ 5287947 w 8499435"/>
                <a:gd name="connsiteY23" fmla="*/ 3587026 h 4087580"/>
                <a:gd name="connsiteX24" fmla="*/ 4718987 w 8499435"/>
                <a:gd name="connsiteY24" fmla="*/ 3851186 h 4087580"/>
                <a:gd name="connsiteX25" fmla="*/ 4129707 w 8499435"/>
                <a:gd name="connsiteY25" fmla="*/ 4084866 h 4087580"/>
                <a:gd name="connsiteX26" fmla="*/ 3456607 w 8499435"/>
                <a:gd name="connsiteY26" fmla="*/ 3950246 h 4087580"/>
                <a:gd name="connsiteX0" fmla="*/ 3456607 w 8499435"/>
                <a:gd name="connsiteY0" fmla="*/ 3950246 h 4090562"/>
                <a:gd name="connsiteX1" fmla="*/ 3055287 w 8499435"/>
                <a:gd name="connsiteY1" fmla="*/ 3541306 h 4090562"/>
                <a:gd name="connsiteX2" fmla="*/ 2232327 w 8499435"/>
                <a:gd name="connsiteY2" fmla="*/ 3079026 h 4090562"/>
                <a:gd name="connsiteX3" fmla="*/ 1203627 w 8499435"/>
                <a:gd name="connsiteY3" fmla="*/ 2263686 h 4090562"/>
                <a:gd name="connsiteX4" fmla="*/ 207947 w 8499435"/>
                <a:gd name="connsiteY4" fmla="*/ 1168946 h 4090562"/>
                <a:gd name="connsiteX5" fmla="*/ 14907 w 8499435"/>
                <a:gd name="connsiteY5" fmla="*/ 467906 h 4090562"/>
                <a:gd name="connsiteX6" fmla="*/ 441627 w 8499435"/>
                <a:gd name="connsiteY6" fmla="*/ 546 h 4090562"/>
                <a:gd name="connsiteX7" fmla="*/ 837867 w 8499435"/>
                <a:gd name="connsiteY7" fmla="*/ 376466 h 4090562"/>
                <a:gd name="connsiteX8" fmla="*/ 1579547 w 8499435"/>
                <a:gd name="connsiteY8" fmla="*/ 498386 h 4090562"/>
                <a:gd name="connsiteX9" fmla="*/ 2250107 w 8499435"/>
                <a:gd name="connsiteY9" fmla="*/ 772706 h 4090562"/>
                <a:gd name="connsiteX10" fmla="*/ 3245787 w 8499435"/>
                <a:gd name="connsiteY10" fmla="*/ 1270546 h 4090562"/>
                <a:gd name="connsiteX11" fmla="*/ 3956987 w 8499435"/>
                <a:gd name="connsiteY11" fmla="*/ 1615986 h 4090562"/>
                <a:gd name="connsiteX12" fmla="*/ 4312587 w 8499435"/>
                <a:gd name="connsiteY12" fmla="*/ 1626146 h 4090562"/>
                <a:gd name="connsiteX13" fmla="*/ 5531787 w 8499435"/>
                <a:gd name="connsiteY13" fmla="*/ 1321346 h 4090562"/>
                <a:gd name="connsiteX14" fmla="*/ 6791627 w 8499435"/>
                <a:gd name="connsiteY14" fmla="*/ 1067346 h 4090562"/>
                <a:gd name="connsiteX15" fmla="*/ 7482507 w 8499435"/>
                <a:gd name="connsiteY15" fmla="*/ 975906 h 4090562"/>
                <a:gd name="connsiteX16" fmla="*/ 7817787 w 8499435"/>
                <a:gd name="connsiteY16" fmla="*/ 1067346 h 4090562"/>
                <a:gd name="connsiteX17" fmla="*/ 8122587 w 8499435"/>
                <a:gd name="connsiteY17" fmla="*/ 732066 h 4090562"/>
                <a:gd name="connsiteX18" fmla="*/ 8488347 w 8499435"/>
                <a:gd name="connsiteY18" fmla="*/ 864146 h 4090562"/>
                <a:gd name="connsiteX19" fmla="*/ 8295307 w 8499435"/>
                <a:gd name="connsiteY19" fmla="*/ 1626146 h 4090562"/>
                <a:gd name="connsiteX20" fmla="*/ 7675547 w 8499435"/>
                <a:gd name="connsiteY20" fmla="*/ 2256066 h 4090562"/>
                <a:gd name="connsiteX21" fmla="*/ 6923707 w 8499435"/>
                <a:gd name="connsiteY21" fmla="*/ 2764066 h 4090562"/>
                <a:gd name="connsiteX22" fmla="*/ 6080427 w 8499435"/>
                <a:gd name="connsiteY22" fmla="*/ 3261906 h 4090562"/>
                <a:gd name="connsiteX23" fmla="*/ 5287947 w 8499435"/>
                <a:gd name="connsiteY23" fmla="*/ 3587026 h 4090562"/>
                <a:gd name="connsiteX24" fmla="*/ 4658027 w 8499435"/>
                <a:gd name="connsiteY24" fmla="*/ 3790226 h 4090562"/>
                <a:gd name="connsiteX25" fmla="*/ 4129707 w 8499435"/>
                <a:gd name="connsiteY25" fmla="*/ 4084866 h 4090562"/>
                <a:gd name="connsiteX26" fmla="*/ 3456607 w 8499435"/>
                <a:gd name="connsiteY26" fmla="*/ 3950246 h 4090562"/>
                <a:gd name="connsiteX0" fmla="*/ 3456607 w 8499435"/>
                <a:gd name="connsiteY0" fmla="*/ 3950246 h 4127259"/>
                <a:gd name="connsiteX1" fmla="*/ 3055287 w 8499435"/>
                <a:gd name="connsiteY1" fmla="*/ 3541306 h 4127259"/>
                <a:gd name="connsiteX2" fmla="*/ 2232327 w 8499435"/>
                <a:gd name="connsiteY2" fmla="*/ 3079026 h 4127259"/>
                <a:gd name="connsiteX3" fmla="*/ 1203627 w 8499435"/>
                <a:gd name="connsiteY3" fmla="*/ 2263686 h 4127259"/>
                <a:gd name="connsiteX4" fmla="*/ 207947 w 8499435"/>
                <a:gd name="connsiteY4" fmla="*/ 1168946 h 4127259"/>
                <a:gd name="connsiteX5" fmla="*/ 14907 w 8499435"/>
                <a:gd name="connsiteY5" fmla="*/ 467906 h 4127259"/>
                <a:gd name="connsiteX6" fmla="*/ 441627 w 8499435"/>
                <a:gd name="connsiteY6" fmla="*/ 546 h 4127259"/>
                <a:gd name="connsiteX7" fmla="*/ 837867 w 8499435"/>
                <a:gd name="connsiteY7" fmla="*/ 376466 h 4127259"/>
                <a:gd name="connsiteX8" fmla="*/ 1579547 w 8499435"/>
                <a:gd name="connsiteY8" fmla="*/ 498386 h 4127259"/>
                <a:gd name="connsiteX9" fmla="*/ 2250107 w 8499435"/>
                <a:gd name="connsiteY9" fmla="*/ 772706 h 4127259"/>
                <a:gd name="connsiteX10" fmla="*/ 3245787 w 8499435"/>
                <a:gd name="connsiteY10" fmla="*/ 1270546 h 4127259"/>
                <a:gd name="connsiteX11" fmla="*/ 3956987 w 8499435"/>
                <a:gd name="connsiteY11" fmla="*/ 1615986 h 4127259"/>
                <a:gd name="connsiteX12" fmla="*/ 4312587 w 8499435"/>
                <a:gd name="connsiteY12" fmla="*/ 1626146 h 4127259"/>
                <a:gd name="connsiteX13" fmla="*/ 5531787 w 8499435"/>
                <a:gd name="connsiteY13" fmla="*/ 1321346 h 4127259"/>
                <a:gd name="connsiteX14" fmla="*/ 6791627 w 8499435"/>
                <a:gd name="connsiteY14" fmla="*/ 1067346 h 4127259"/>
                <a:gd name="connsiteX15" fmla="*/ 7482507 w 8499435"/>
                <a:gd name="connsiteY15" fmla="*/ 975906 h 4127259"/>
                <a:gd name="connsiteX16" fmla="*/ 7817787 w 8499435"/>
                <a:gd name="connsiteY16" fmla="*/ 1067346 h 4127259"/>
                <a:gd name="connsiteX17" fmla="*/ 8122587 w 8499435"/>
                <a:gd name="connsiteY17" fmla="*/ 732066 h 4127259"/>
                <a:gd name="connsiteX18" fmla="*/ 8488347 w 8499435"/>
                <a:gd name="connsiteY18" fmla="*/ 864146 h 4127259"/>
                <a:gd name="connsiteX19" fmla="*/ 8295307 w 8499435"/>
                <a:gd name="connsiteY19" fmla="*/ 1626146 h 4127259"/>
                <a:gd name="connsiteX20" fmla="*/ 7675547 w 8499435"/>
                <a:gd name="connsiteY20" fmla="*/ 2256066 h 4127259"/>
                <a:gd name="connsiteX21" fmla="*/ 6923707 w 8499435"/>
                <a:gd name="connsiteY21" fmla="*/ 2764066 h 4127259"/>
                <a:gd name="connsiteX22" fmla="*/ 6080427 w 8499435"/>
                <a:gd name="connsiteY22" fmla="*/ 3261906 h 4127259"/>
                <a:gd name="connsiteX23" fmla="*/ 5287947 w 8499435"/>
                <a:gd name="connsiteY23" fmla="*/ 3587026 h 4127259"/>
                <a:gd name="connsiteX24" fmla="*/ 4658027 w 8499435"/>
                <a:gd name="connsiteY24" fmla="*/ 3790226 h 4127259"/>
                <a:gd name="connsiteX25" fmla="*/ 4228767 w 8499435"/>
                <a:gd name="connsiteY25" fmla="*/ 4122966 h 4127259"/>
                <a:gd name="connsiteX26" fmla="*/ 3456607 w 8499435"/>
                <a:gd name="connsiteY26" fmla="*/ 3950246 h 4127259"/>
                <a:gd name="connsiteX0" fmla="*/ 3456607 w 8499435"/>
                <a:gd name="connsiteY0" fmla="*/ 3950246 h 4083333"/>
                <a:gd name="connsiteX1" fmla="*/ 3055287 w 8499435"/>
                <a:gd name="connsiteY1" fmla="*/ 3541306 h 4083333"/>
                <a:gd name="connsiteX2" fmla="*/ 2232327 w 8499435"/>
                <a:gd name="connsiteY2" fmla="*/ 3079026 h 4083333"/>
                <a:gd name="connsiteX3" fmla="*/ 1203627 w 8499435"/>
                <a:gd name="connsiteY3" fmla="*/ 2263686 h 4083333"/>
                <a:gd name="connsiteX4" fmla="*/ 207947 w 8499435"/>
                <a:gd name="connsiteY4" fmla="*/ 1168946 h 4083333"/>
                <a:gd name="connsiteX5" fmla="*/ 14907 w 8499435"/>
                <a:gd name="connsiteY5" fmla="*/ 467906 h 4083333"/>
                <a:gd name="connsiteX6" fmla="*/ 441627 w 8499435"/>
                <a:gd name="connsiteY6" fmla="*/ 546 h 4083333"/>
                <a:gd name="connsiteX7" fmla="*/ 837867 w 8499435"/>
                <a:gd name="connsiteY7" fmla="*/ 376466 h 4083333"/>
                <a:gd name="connsiteX8" fmla="*/ 1579547 w 8499435"/>
                <a:gd name="connsiteY8" fmla="*/ 498386 h 4083333"/>
                <a:gd name="connsiteX9" fmla="*/ 2250107 w 8499435"/>
                <a:gd name="connsiteY9" fmla="*/ 772706 h 4083333"/>
                <a:gd name="connsiteX10" fmla="*/ 3245787 w 8499435"/>
                <a:gd name="connsiteY10" fmla="*/ 1270546 h 4083333"/>
                <a:gd name="connsiteX11" fmla="*/ 3956987 w 8499435"/>
                <a:gd name="connsiteY11" fmla="*/ 1615986 h 4083333"/>
                <a:gd name="connsiteX12" fmla="*/ 4312587 w 8499435"/>
                <a:gd name="connsiteY12" fmla="*/ 1626146 h 4083333"/>
                <a:gd name="connsiteX13" fmla="*/ 5531787 w 8499435"/>
                <a:gd name="connsiteY13" fmla="*/ 1321346 h 4083333"/>
                <a:gd name="connsiteX14" fmla="*/ 6791627 w 8499435"/>
                <a:gd name="connsiteY14" fmla="*/ 1067346 h 4083333"/>
                <a:gd name="connsiteX15" fmla="*/ 7482507 w 8499435"/>
                <a:gd name="connsiteY15" fmla="*/ 975906 h 4083333"/>
                <a:gd name="connsiteX16" fmla="*/ 7817787 w 8499435"/>
                <a:gd name="connsiteY16" fmla="*/ 1067346 h 4083333"/>
                <a:gd name="connsiteX17" fmla="*/ 8122587 w 8499435"/>
                <a:gd name="connsiteY17" fmla="*/ 732066 h 4083333"/>
                <a:gd name="connsiteX18" fmla="*/ 8488347 w 8499435"/>
                <a:gd name="connsiteY18" fmla="*/ 864146 h 4083333"/>
                <a:gd name="connsiteX19" fmla="*/ 8295307 w 8499435"/>
                <a:gd name="connsiteY19" fmla="*/ 1626146 h 4083333"/>
                <a:gd name="connsiteX20" fmla="*/ 7675547 w 8499435"/>
                <a:gd name="connsiteY20" fmla="*/ 2256066 h 4083333"/>
                <a:gd name="connsiteX21" fmla="*/ 6923707 w 8499435"/>
                <a:gd name="connsiteY21" fmla="*/ 2764066 h 4083333"/>
                <a:gd name="connsiteX22" fmla="*/ 6080427 w 8499435"/>
                <a:gd name="connsiteY22" fmla="*/ 3261906 h 4083333"/>
                <a:gd name="connsiteX23" fmla="*/ 5287947 w 8499435"/>
                <a:gd name="connsiteY23" fmla="*/ 3587026 h 4083333"/>
                <a:gd name="connsiteX24" fmla="*/ 4658027 w 8499435"/>
                <a:gd name="connsiteY24" fmla="*/ 3790226 h 4083333"/>
                <a:gd name="connsiteX25" fmla="*/ 4167807 w 8499435"/>
                <a:gd name="connsiteY25" fmla="*/ 4077246 h 4083333"/>
                <a:gd name="connsiteX26" fmla="*/ 3456607 w 8499435"/>
                <a:gd name="connsiteY26" fmla="*/ 3950246 h 4083333"/>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287947 w 8499435"/>
                <a:gd name="connsiteY23" fmla="*/ 358702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54130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38947 w 8499435"/>
                <a:gd name="connsiteY21" fmla="*/ 269548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3909"/>
                <a:gd name="connsiteX1" fmla="*/ 3215307 w 8499435"/>
                <a:gd name="connsiteY1" fmla="*/ 3609886 h 4083909"/>
                <a:gd name="connsiteX2" fmla="*/ 2232327 w 8499435"/>
                <a:gd name="connsiteY2" fmla="*/ 3079026 h 4083909"/>
                <a:gd name="connsiteX3" fmla="*/ 1203627 w 8499435"/>
                <a:gd name="connsiteY3" fmla="*/ 2263686 h 4083909"/>
                <a:gd name="connsiteX4" fmla="*/ 207947 w 8499435"/>
                <a:gd name="connsiteY4" fmla="*/ 1168946 h 4083909"/>
                <a:gd name="connsiteX5" fmla="*/ 14907 w 8499435"/>
                <a:gd name="connsiteY5" fmla="*/ 467906 h 4083909"/>
                <a:gd name="connsiteX6" fmla="*/ 441627 w 8499435"/>
                <a:gd name="connsiteY6" fmla="*/ 546 h 4083909"/>
                <a:gd name="connsiteX7" fmla="*/ 837867 w 8499435"/>
                <a:gd name="connsiteY7" fmla="*/ 376466 h 4083909"/>
                <a:gd name="connsiteX8" fmla="*/ 1579547 w 8499435"/>
                <a:gd name="connsiteY8" fmla="*/ 498386 h 4083909"/>
                <a:gd name="connsiteX9" fmla="*/ 2250107 w 8499435"/>
                <a:gd name="connsiteY9" fmla="*/ 772706 h 4083909"/>
                <a:gd name="connsiteX10" fmla="*/ 3245787 w 8499435"/>
                <a:gd name="connsiteY10" fmla="*/ 1270546 h 4083909"/>
                <a:gd name="connsiteX11" fmla="*/ 3956987 w 8499435"/>
                <a:gd name="connsiteY11" fmla="*/ 1615986 h 4083909"/>
                <a:gd name="connsiteX12" fmla="*/ 4312587 w 8499435"/>
                <a:gd name="connsiteY12" fmla="*/ 1626146 h 4083909"/>
                <a:gd name="connsiteX13" fmla="*/ 5531787 w 8499435"/>
                <a:gd name="connsiteY13" fmla="*/ 1321346 h 4083909"/>
                <a:gd name="connsiteX14" fmla="*/ 6791627 w 8499435"/>
                <a:gd name="connsiteY14" fmla="*/ 1067346 h 4083909"/>
                <a:gd name="connsiteX15" fmla="*/ 7482507 w 8499435"/>
                <a:gd name="connsiteY15" fmla="*/ 975906 h 4083909"/>
                <a:gd name="connsiteX16" fmla="*/ 7817787 w 8499435"/>
                <a:gd name="connsiteY16" fmla="*/ 1067346 h 4083909"/>
                <a:gd name="connsiteX17" fmla="*/ 8122587 w 8499435"/>
                <a:gd name="connsiteY17" fmla="*/ 732066 h 4083909"/>
                <a:gd name="connsiteX18" fmla="*/ 8488347 w 8499435"/>
                <a:gd name="connsiteY18" fmla="*/ 864146 h 4083909"/>
                <a:gd name="connsiteX19" fmla="*/ 8295307 w 8499435"/>
                <a:gd name="connsiteY19" fmla="*/ 1626146 h 4083909"/>
                <a:gd name="connsiteX20" fmla="*/ 7675547 w 8499435"/>
                <a:gd name="connsiteY20" fmla="*/ 2256066 h 4083909"/>
                <a:gd name="connsiteX21" fmla="*/ 6938947 w 8499435"/>
                <a:gd name="connsiteY21" fmla="*/ 2695486 h 4083909"/>
                <a:gd name="connsiteX22" fmla="*/ 6118527 w 8499435"/>
                <a:gd name="connsiteY22" fmla="*/ 3162846 h 4083909"/>
                <a:gd name="connsiteX23" fmla="*/ 5371767 w 8499435"/>
                <a:gd name="connsiteY23" fmla="*/ 3495586 h 4083909"/>
                <a:gd name="connsiteX24" fmla="*/ 4627547 w 8499435"/>
                <a:gd name="connsiteY24" fmla="*/ 3767366 h 4083909"/>
                <a:gd name="connsiteX25" fmla="*/ 4167807 w 8499435"/>
                <a:gd name="connsiteY25" fmla="*/ 4077246 h 4083909"/>
                <a:gd name="connsiteX26" fmla="*/ 3456607 w 8499435"/>
                <a:gd name="connsiteY26" fmla="*/ 3950246 h 4083909"/>
                <a:gd name="connsiteX0" fmla="*/ 3548047 w 8499435"/>
                <a:gd name="connsiteY0" fmla="*/ 4003586 h 4093489"/>
                <a:gd name="connsiteX1" fmla="*/ 3215307 w 8499435"/>
                <a:gd name="connsiteY1" fmla="*/ 3609886 h 4093489"/>
                <a:gd name="connsiteX2" fmla="*/ 2232327 w 8499435"/>
                <a:gd name="connsiteY2" fmla="*/ 3079026 h 4093489"/>
                <a:gd name="connsiteX3" fmla="*/ 1203627 w 8499435"/>
                <a:gd name="connsiteY3" fmla="*/ 2263686 h 4093489"/>
                <a:gd name="connsiteX4" fmla="*/ 207947 w 8499435"/>
                <a:gd name="connsiteY4" fmla="*/ 1168946 h 4093489"/>
                <a:gd name="connsiteX5" fmla="*/ 14907 w 8499435"/>
                <a:gd name="connsiteY5" fmla="*/ 467906 h 4093489"/>
                <a:gd name="connsiteX6" fmla="*/ 441627 w 8499435"/>
                <a:gd name="connsiteY6" fmla="*/ 546 h 4093489"/>
                <a:gd name="connsiteX7" fmla="*/ 837867 w 8499435"/>
                <a:gd name="connsiteY7" fmla="*/ 376466 h 4093489"/>
                <a:gd name="connsiteX8" fmla="*/ 1579547 w 8499435"/>
                <a:gd name="connsiteY8" fmla="*/ 498386 h 4093489"/>
                <a:gd name="connsiteX9" fmla="*/ 2250107 w 8499435"/>
                <a:gd name="connsiteY9" fmla="*/ 772706 h 4093489"/>
                <a:gd name="connsiteX10" fmla="*/ 3245787 w 8499435"/>
                <a:gd name="connsiteY10" fmla="*/ 1270546 h 4093489"/>
                <a:gd name="connsiteX11" fmla="*/ 3956987 w 8499435"/>
                <a:gd name="connsiteY11" fmla="*/ 1615986 h 4093489"/>
                <a:gd name="connsiteX12" fmla="*/ 4312587 w 8499435"/>
                <a:gd name="connsiteY12" fmla="*/ 1626146 h 4093489"/>
                <a:gd name="connsiteX13" fmla="*/ 5531787 w 8499435"/>
                <a:gd name="connsiteY13" fmla="*/ 1321346 h 4093489"/>
                <a:gd name="connsiteX14" fmla="*/ 6791627 w 8499435"/>
                <a:gd name="connsiteY14" fmla="*/ 1067346 h 4093489"/>
                <a:gd name="connsiteX15" fmla="*/ 7482507 w 8499435"/>
                <a:gd name="connsiteY15" fmla="*/ 975906 h 4093489"/>
                <a:gd name="connsiteX16" fmla="*/ 7817787 w 8499435"/>
                <a:gd name="connsiteY16" fmla="*/ 1067346 h 4093489"/>
                <a:gd name="connsiteX17" fmla="*/ 8122587 w 8499435"/>
                <a:gd name="connsiteY17" fmla="*/ 732066 h 4093489"/>
                <a:gd name="connsiteX18" fmla="*/ 8488347 w 8499435"/>
                <a:gd name="connsiteY18" fmla="*/ 864146 h 4093489"/>
                <a:gd name="connsiteX19" fmla="*/ 8295307 w 8499435"/>
                <a:gd name="connsiteY19" fmla="*/ 1626146 h 4093489"/>
                <a:gd name="connsiteX20" fmla="*/ 7675547 w 8499435"/>
                <a:gd name="connsiteY20" fmla="*/ 2256066 h 4093489"/>
                <a:gd name="connsiteX21" fmla="*/ 6938947 w 8499435"/>
                <a:gd name="connsiteY21" fmla="*/ 2695486 h 4093489"/>
                <a:gd name="connsiteX22" fmla="*/ 6118527 w 8499435"/>
                <a:gd name="connsiteY22" fmla="*/ 3162846 h 4093489"/>
                <a:gd name="connsiteX23" fmla="*/ 5371767 w 8499435"/>
                <a:gd name="connsiteY23" fmla="*/ 3495586 h 4093489"/>
                <a:gd name="connsiteX24" fmla="*/ 4627547 w 8499435"/>
                <a:gd name="connsiteY24" fmla="*/ 3767366 h 4093489"/>
                <a:gd name="connsiteX25" fmla="*/ 4167807 w 8499435"/>
                <a:gd name="connsiteY25" fmla="*/ 4077246 h 4093489"/>
                <a:gd name="connsiteX26" fmla="*/ 3548047 w 8499435"/>
                <a:gd name="connsiteY26" fmla="*/ 4003586 h 4093489"/>
                <a:gd name="connsiteX0" fmla="*/ 3548047 w 8499435"/>
                <a:gd name="connsiteY0" fmla="*/ 4003586 h 4094621"/>
                <a:gd name="connsiteX1" fmla="*/ 3139107 w 8499435"/>
                <a:gd name="connsiteY1" fmla="*/ 3571786 h 4094621"/>
                <a:gd name="connsiteX2" fmla="*/ 2232327 w 8499435"/>
                <a:gd name="connsiteY2" fmla="*/ 3079026 h 4094621"/>
                <a:gd name="connsiteX3" fmla="*/ 1203627 w 8499435"/>
                <a:gd name="connsiteY3" fmla="*/ 2263686 h 4094621"/>
                <a:gd name="connsiteX4" fmla="*/ 207947 w 8499435"/>
                <a:gd name="connsiteY4" fmla="*/ 1168946 h 4094621"/>
                <a:gd name="connsiteX5" fmla="*/ 14907 w 8499435"/>
                <a:gd name="connsiteY5" fmla="*/ 467906 h 4094621"/>
                <a:gd name="connsiteX6" fmla="*/ 441627 w 8499435"/>
                <a:gd name="connsiteY6" fmla="*/ 546 h 4094621"/>
                <a:gd name="connsiteX7" fmla="*/ 837867 w 8499435"/>
                <a:gd name="connsiteY7" fmla="*/ 376466 h 4094621"/>
                <a:gd name="connsiteX8" fmla="*/ 1579547 w 8499435"/>
                <a:gd name="connsiteY8" fmla="*/ 498386 h 4094621"/>
                <a:gd name="connsiteX9" fmla="*/ 2250107 w 8499435"/>
                <a:gd name="connsiteY9" fmla="*/ 772706 h 4094621"/>
                <a:gd name="connsiteX10" fmla="*/ 3245787 w 8499435"/>
                <a:gd name="connsiteY10" fmla="*/ 1270546 h 4094621"/>
                <a:gd name="connsiteX11" fmla="*/ 3956987 w 8499435"/>
                <a:gd name="connsiteY11" fmla="*/ 1615986 h 4094621"/>
                <a:gd name="connsiteX12" fmla="*/ 4312587 w 8499435"/>
                <a:gd name="connsiteY12" fmla="*/ 1626146 h 4094621"/>
                <a:gd name="connsiteX13" fmla="*/ 5531787 w 8499435"/>
                <a:gd name="connsiteY13" fmla="*/ 1321346 h 4094621"/>
                <a:gd name="connsiteX14" fmla="*/ 6791627 w 8499435"/>
                <a:gd name="connsiteY14" fmla="*/ 1067346 h 4094621"/>
                <a:gd name="connsiteX15" fmla="*/ 7482507 w 8499435"/>
                <a:gd name="connsiteY15" fmla="*/ 975906 h 4094621"/>
                <a:gd name="connsiteX16" fmla="*/ 7817787 w 8499435"/>
                <a:gd name="connsiteY16" fmla="*/ 1067346 h 4094621"/>
                <a:gd name="connsiteX17" fmla="*/ 8122587 w 8499435"/>
                <a:gd name="connsiteY17" fmla="*/ 732066 h 4094621"/>
                <a:gd name="connsiteX18" fmla="*/ 8488347 w 8499435"/>
                <a:gd name="connsiteY18" fmla="*/ 864146 h 4094621"/>
                <a:gd name="connsiteX19" fmla="*/ 8295307 w 8499435"/>
                <a:gd name="connsiteY19" fmla="*/ 1626146 h 4094621"/>
                <a:gd name="connsiteX20" fmla="*/ 7675547 w 8499435"/>
                <a:gd name="connsiteY20" fmla="*/ 2256066 h 4094621"/>
                <a:gd name="connsiteX21" fmla="*/ 6938947 w 8499435"/>
                <a:gd name="connsiteY21" fmla="*/ 2695486 h 4094621"/>
                <a:gd name="connsiteX22" fmla="*/ 6118527 w 8499435"/>
                <a:gd name="connsiteY22" fmla="*/ 3162846 h 4094621"/>
                <a:gd name="connsiteX23" fmla="*/ 5371767 w 8499435"/>
                <a:gd name="connsiteY23" fmla="*/ 3495586 h 4094621"/>
                <a:gd name="connsiteX24" fmla="*/ 4627547 w 8499435"/>
                <a:gd name="connsiteY24" fmla="*/ 3767366 h 4094621"/>
                <a:gd name="connsiteX25" fmla="*/ 4167807 w 8499435"/>
                <a:gd name="connsiteY25" fmla="*/ 4077246 h 4094621"/>
                <a:gd name="connsiteX26" fmla="*/ 3548047 w 8499435"/>
                <a:gd name="connsiteY26" fmla="*/ 4003586 h 40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9435" h="4094621">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1000"/>
              </a:srgbClr>
            </a:solidFill>
            <a:ln>
              <a:solidFill>
                <a:srgbClr val="FF0000">
                  <a:alpha val="1000"/>
                </a:srgbClr>
              </a:solidFill>
            </a:ln>
            <a:effectLst>
              <a:glow rad="381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oogle Shape;91;p1"/>
            <p:cNvCxnSpPr/>
            <p:nvPr/>
          </p:nvCxnSpPr>
          <p:spPr>
            <a:xfrm flipV="1">
              <a:off x="2977515" y="2953069"/>
              <a:ext cx="6519572" cy="801686"/>
            </a:xfrm>
            <a:prstGeom prst="straightConnector1">
              <a:avLst/>
            </a:prstGeom>
            <a:ln w="63500" cap="rnd">
              <a:solidFill>
                <a:schemeClr val="bg1"/>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21" name="Google Shape;91;p1"/>
            <p:cNvCxnSpPr/>
            <p:nvPr/>
          </p:nvCxnSpPr>
          <p:spPr>
            <a:xfrm flipV="1">
              <a:off x="2977515" y="3573780"/>
              <a:ext cx="634365" cy="180975"/>
            </a:xfrm>
            <a:prstGeom prst="straightConnector1">
              <a:avLst/>
            </a:prstGeom>
            <a:ln w="63500" cap="rnd">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2607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sp>
        <p:nvSpPr>
          <p:cNvPr id="5" name="TextBox 4"/>
          <p:cNvSpPr txBox="1"/>
          <p:nvPr/>
        </p:nvSpPr>
        <p:spPr>
          <a:xfrm>
            <a:off x="692936" y="4485852"/>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2" name="TextBox 1"/>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832665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sp>
        <p:nvSpPr>
          <p:cNvPr id="7" name="TextBox 6"/>
          <p:cNvSpPr txBox="1"/>
          <p:nvPr/>
        </p:nvSpPr>
        <p:spPr>
          <a:xfrm>
            <a:off x="692936" y="751541"/>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5" name="TextBox 4"/>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6036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2" name="TextBox 11"/>
          <p:cNvSpPr txBox="1"/>
          <p:nvPr/>
        </p:nvSpPr>
        <p:spPr>
          <a:xfrm>
            <a:off x="4795520" y="40471"/>
            <a:ext cx="1254760" cy="1292662"/>
          </a:xfrm>
          <a:prstGeom prst="rect">
            <a:avLst/>
          </a:prstGeom>
          <a:noFill/>
          <a:ln>
            <a:solidFill>
              <a:schemeClr val="bg1">
                <a:lumMod val="50000"/>
              </a:schemeClr>
            </a:solidFill>
          </a:ln>
        </p:spPr>
        <p:txBody>
          <a:bodyPr wrap="square" lIns="182880" tIns="91440" rIns="182880" bIns="91440" rtlCol="0">
            <a:spAutoFit/>
          </a:bodyPr>
          <a:lstStyle/>
          <a:p>
            <a:pPr algn="just"/>
            <a:r>
              <a:rPr lang="en-US" sz="1200" dirty="0">
                <a:solidFill>
                  <a:srgbClr val="5078A6"/>
                </a:solidFill>
              </a:rPr>
              <a:t>●</a:t>
            </a:r>
            <a:r>
              <a:rPr lang="en-US" sz="1000" dirty="0">
                <a:solidFill>
                  <a:srgbClr val="5078A6"/>
                </a:solidFill>
              </a:rPr>
              <a:t> </a:t>
            </a:r>
            <a:r>
              <a:rPr lang="en-US" sz="1000" dirty="0">
                <a:solidFill>
                  <a:srgbClr val="5078A6"/>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078A6"/>
                </a:solidFill>
                <a:latin typeface="Arial" panose="020B0604020202020204" pitchFamily="34" charset="0"/>
                <a:cs typeface="Arial" panose="020B0604020202020204" pitchFamily="34" charset="0"/>
              </a:rPr>
              <a:t>Blue</a:t>
            </a:r>
          </a:p>
          <a:p>
            <a:pPr algn="just"/>
            <a:r>
              <a:rPr lang="en-US" sz="1200" dirty="0">
                <a:solidFill>
                  <a:srgbClr val="5CA051"/>
                </a:solidFill>
              </a:rPr>
              <a:t>●</a:t>
            </a:r>
            <a:r>
              <a:rPr lang="en-US" sz="1000" dirty="0">
                <a:solidFill>
                  <a:srgbClr val="5CA051"/>
                </a:solidFill>
              </a:rPr>
              <a:t> </a:t>
            </a:r>
            <a:r>
              <a:rPr lang="en-US" sz="1000" dirty="0">
                <a:solidFill>
                  <a:srgbClr val="5CA051"/>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CA051"/>
                </a:solidFill>
                <a:latin typeface="Arial" panose="020B0604020202020204" pitchFamily="34" charset="0"/>
                <a:cs typeface="Arial" panose="020B0604020202020204" pitchFamily="34" charset="0"/>
              </a:rPr>
              <a:t>Humpback</a:t>
            </a:r>
          </a:p>
          <a:p>
            <a:pPr algn="just"/>
            <a:r>
              <a:rPr lang="en-US" sz="1200" dirty="0">
                <a:solidFill>
                  <a:srgbClr val="F48F2B"/>
                </a:solidFill>
              </a:rPr>
              <a:t>●</a:t>
            </a:r>
            <a:r>
              <a:rPr lang="en-US" sz="1000" dirty="0">
                <a:solidFill>
                  <a:srgbClr val="F48F2B"/>
                </a:solidFill>
              </a:rPr>
              <a:t> </a:t>
            </a:r>
            <a:r>
              <a:rPr lang="en-US" sz="1000" dirty="0">
                <a:solidFill>
                  <a:srgbClr val="F48F2B"/>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F48F2B"/>
                </a:solidFill>
                <a:latin typeface="Arial" panose="020B0604020202020204" pitchFamily="34" charset="0"/>
                <a:cs typeface="Arial" panose="020B0604020202020204" pitchFamily="34" charset="0"/>
              </a:rPr>
              <a:t>Minke</a:t>
            </a:r>
            <a:endParaRPr lang="en-US" sz="1000" dirty="0">
              <a:solidFill>
                <a:srgbClr val="F48F2B"/>
              </a:solidFill>
              <a:latin typeface="Arial" panose="020B0604020202020204" pitchFamily="34" charset="0"/>
              <a:cs typeface="Arial" panose="020B0604020202020204" pitchFamily="34" charset="0"/>
            </a:endParaRPr>
          </a:p>
          <a:p>
            <a:pPr algn="just"/>
            <a:r>
              <a:rPr lang="en-US" sz="1200" dirty="0">
                <a:solidFill>
                  <a:srgbClr val="4C9793"/>
                </a:solidFill>
              </a:rPr>
              <a:t>●</a:t>
            </a:r>
            <a:r>
              <a:rPr lang="en-US" sz="1000" dirty="0">
                <a:solidFill>
                  <a:srgbClr val="4C9793"/>
                </a:solidFill>
              </a:rPr>
              <a:t> </a:t>
            </a:r>
            <a:r>
              <a:rPr lang="en-US" sz="1000" dirty="0">
                <a:solidFill>
                  <a:srgbClr val="4C9793"/>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4C9793"/>
                </a:solidFill>
                <a:latin typeface="Arial" panose="020B0604020202020204" pitchFamily="34" charset="0"/>
                <a:cs typeface="Arial" panose="020B0604020202020204" pitchFamily="34" charset="0"/>
              </a:rPr>
              <a:t>Fin</a:t>
            </a:r>
          </a:p>
          <a:p>
            <a:pPr algn="just"/>
            <a:r>
              <a:rPr lang="en-US" sz="1200" dirty="0">
                <a:solidFill>
                  <a:srgbClr val="B37DA4"/>
                </a:solidFill>
              </a:rPr>
              <a:t>●</a:t>
            </a:r>
            <a:r>
              <a:rPr lang="en-US" sz="1000" dirty="0">
                <a:solidFill>
                  <a:srgbClr val="B37DA4"/>
                </a:solidFill>
              </a:rPr>
              <a:t> </a:t>
            </a:r>
            <a:r>
              <a:rPr lang="en-US" sz="1000" dirty="0">
                <a:solidFill>
                  <a:srgbClr val="B37DA4"/>
                </a:solidFill>
                <a:latin typeface="Arial" panose="020B0604020202020204" pitchFamily="34" charset="0"/>
                <a:cs typeface="Arial" panose="020B0604020202020204" pitchFamily="34" charset="0"/>
              </a:rPr>
              <a:t>▲ </a:t>
            </a:r>
            <a:r>
              <a:rPr lang="en-US" sz="1000" dirty="0" err="1">
                <a:solidFill>
                  <a:srgbClr val="B37DA4"/>
                </a:solidFill>
                <a:latin typeface="Arial" panose="020B0604020202020204" pitchFamily="34" charset="0"/>
                <a:cs typeface="Arial" panose="020B0604020202020204" pitchFamily="34" charset="0"/>
              </a:rPr>
              <a:t>Bryde’s</a:t>
            </a:r>
            <a:endParaRPr lang="en-US" sz="1000" dirty="0">
              <a:solidFill>
                <a:srgbClr val="B37DA4"/>
              </a:solidFill>
              <a:latin typeface="Arial" panose="020B0604020202020204" pitchFamily="34" charset="0"/>
              <a:cs typeface="Arial" panose="020B0604020202020204" pitchFamily="34" charset="0"/>
            </a:endParaRPr>
          </a:p>
          <a:p>
            <a:pPr algn="just"/>
            <a:r>
              <a:rPr lang="en-US" sz="1200" dirty="0">
                <a:solidFill>
                  <a:srgbClr val="D5505A"/>
                </a:solidFill>
              </a:rPr>
              <a:t>●</a:t>
            </a:r>
            <a:r>
              <a:rPr lang="en-US" sz="1000" dirty="0">
                <a:solidFill>
                  <a:srgbClr val="D5505A"/>
                </a:solidFill>
              </a:rPr>
              <a:t> </a:t>
            </a:r>
            <a:r>
              <a:rPr lang="en-US" sz="1000" dirty="0">
                <a:solidFill>
                  <a:srgbClr val="D5505A"/>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D5505A"/>
                </a:solidFill>
                <a:latin typeface="Arial" panose="020B0604020202020204" pitchFamily="34" charset="0"/>
                <a:cs typeface="Arial" panose="020B0604020202020204" pitchFamily="34" charset="0"/>
              </a:rPr>
              <a:t>Sei</a:t>
            </a:r>
            <a:endParaRPr lang="en-US" sz="1000" dirty="0">
              <a:solidFill>
                <a:srgbClr val="D5505A"/>
              </a:solidFill>
              <a:latin typeface="Arial" panose="020B0604020202020204" pitchFamily="34" charset="0"/>
              <a:cs typeface="Arial" panose="020B0604020202020204" pitchFamily="34" charset="0"/>
            </a:endParaRPr>
          </a:p>
        </p:txBody>
      </p:sp>
      <p:grpSp>
        <p:nvGrpSpPr>
          <p:cNvPr id="55" name="Group 54"/>
          <p:cNvGrpSpPr/>
          <p:nvPr/>
        </p:nvGrpSpPr>
        <p:grpSpPr>
          <a:xfrm>
            <a:off x="6365596" y="3874844"/>
            <a:ext cx="3159404" cy="2670100"/>
            <a:chOff x="6365596" y="4064030"/>
            <a:chExt cx="3159404" cy="2670100"/>
          </a:xfrm>
        </p:grpSpPr>
        <p:grpSp>
          <p:nvGrpSpPr>
            <p:cNvPr id="52" name="Group 51"/>
            <p:cNvGrpSpPr/>
            <p:nvPr/>
          </p:nvGrpSpPr>
          <p:grpSpPr>
            <a:xfrm>
              <a:off x="6365596" y="4064030"/>
              <a:ext cx="3159404" cy="2093465"/>
              <a:chOff x="6365596" y="4389851"/>
              <a:chExt cx="3159404" cy="2093465"/>
            </a:xfrm>
          </p:grpSpPr>
          <p:grpSp>
            <p:nvGrpSpPr>
              <p:cNvPr id="28" name="Group 27"/>
              <p:cNvGrpSpPr/>
              <p:nvPr/>
            </p:nvGrpSpPr>
            <p:grpSpPr>
              <a:xfrm flipH="1">
                <a:off x="6365596" y="4389851"/>
                <a:ext cx="3159404" cy="625042"/>
                <a:chOff x="2323030" y="2221624"/>
                <a:chExt cx="8451871" cy="1672080"/>
              </a:xfrm>
            </p:grpSpPr>
            <p:grpSp>
              <p:nvGrpSpPr>
                <p:cNvPr id="29" name="Group 28"/>
                <p:cNvGrpSpPr/>
                <p:nvPr/>
              </p:nvGrpSpPr>
              <p:grpSpPr>
                <a:xfrm>
                  <a:off x="2323030" y="2221624"/>
                  <a:ext cx="8337787" cy="1672080"/>
                  <a:chOff x="1434828" y="2889709"/>
                  <a:chExt cx="8358869" cy="1676756"/>
                </a:xfrm>
                <a:solidFill>
                  <a:schemeClr val="tx2">
                    <a:lumMod val="40000"/>
                    <a:lumOff val="60000"/>
                  </a:schemeClr>
                </a:solidFill>
              </p:grpSpPr>
              <p:sp>
                <p:nvSpPr>
                  <p:cNvPr id="47" name="Freeform 46"/>
                  <p:cNvSpPr/>
                  <p:nvPr/>
                </p:nvSpPr>
                <p:spPr>
                  <a:xfrm>
                    <a:off x="1549872" y="3038133"/>
                    <a:ext cx="7712710" cy="1494938"/>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 name="connsiteX0" fmla="*/ 408839 w 7875408"/>
                      <a:gd name="connsiteY0" fmla="*/ 1078538 h 1500803"/>
                      <a:gd name="connsiteX1" fmla="*/ 1510272 w 7875408"/>
                      <a:gd name="connsiteY1" fmla="*/ 1247942 h 1500803"/>
                      <a:gd name="connsiteX2" fmla="*/ 3101675 w 7875408"/>
                      <a:gd name="connsiteY2" fmla="*/ 1258944 h 1500803"/>
                      <a:gd name="connsiteX3" fmla="*/ 4753465 w 7875408"/>
                      <a:gd name="connsiteY3" fmla="*/ 1280486 h 1500803"/>
                      <a:gd name="connsiteX4" fmla="*/ 6141865 w 7875408"/>
                      <a:gd name="connsiteY4" fmla="*/ 1161008 h 1500803"/>
                      <a:gd name="connsiteX5" fmla="*/ 7774765 w 7875408"/>
                      <a:gd name="connsiteY5" fmla="*/ 1457826 h 1500803"/>
                      <a:gd name="connsiteX6" fmla="*/ 7579997 w 7875408"/>
                      <a:gd name="connsiteY6" fmla="*/ 73905 h 1500803"/>
                      <a:gd name="connsiteX7" fmla="*/ 6599830 w 7875408"/>
                      <a:gd name="connsiteY7" fmla="*/ 271249 h 1500803"/>
                      <a:gd name="connsiteX8" fmla="*/ 6036498 w 7875408"/>
                      <a:gd name="connsiteY8" fmla="*/ 310542 h 1500803"/>
                      <a:gd name="connsiteX9" fmla="*/ 5426897 w 7875408"/>
                      <a:gd name="connsiteY9" fmla="*/ 199124 h 1500803"/>
                      <a:gd name="connsiteX10" fmla="*/ 5460776 w 7875408"/>
                      <a:gd name="connsiteY10" fmla="*/ 2131 h 1500803"/>
                      <a:gd name="connsiteX11" fmla="*/ 4946865 w 7875408"/>
                      <a:gd name="connsiteY11" fmla="*/ 93685 h 1500803"/>
                      <a:gd name="connsiteX12" fmla="*/ 3774872 w 7875408"/>
                      <a:gd name="connsiteY12" fmla="*/ 77745 h 1500803"/>
                      <a:gd name="connsiteX13" fmla="*/ 2882259 w 7875408"/>
                      <a:gd name="connsiteY13" fmla="*/ 108806 h 1500803"/>
                      <a:gd name="connsiteX14" fmla="*/ 2149995 w 7875408"/>
                      <a:gd name="connsiteY14" fmla="*/ 163003 h 1500803"/>
                      <a:gd name="connsiteX15" fmla="*/ 1574761 w 7875408"/>
                      <a:gd name="connsiteY15" fmla="*/ 242032 h 1500803"/>
                      <a:gd name="connsiteX16" fmla="*/ 1269191 w 7875408"/>
                      <a:gd name="connsiteY16" fmla="*/ 329907 h 1500803"/>
                      <a:gd name="connsiteX17" fmla="*/ 198117 w 7875408"/>
                      <a:gd name="connsiteY17" fmla="*/ 721950 h 1500803"/>
                      <a:gd name="connsiteX18" fmla="*/ 15155 w 7875408"/>
                      <a:gd name="connsiteY18" fmla="*/ 878681 h 1500803"/>
                      <a:gd name="connsiteX19" fmla="*/ 408839 w 7875408"/>
                      <a:gd name="connsiteY19" fmla="*/ 1078538 h 1500803"/>
                      <a:gd name="connsiteX0" fmla="*/ 408839 w 7945697"/>
                      <a:gd name="connsiteY0" fmla="*/ 1078538 h 1460069"/>
                      <a:gd name="connsiteX1" fmla="*/ 1510272 w 7945697"/>
                      <a:gd name="connsiteY1" fmla="*/ 1247942 h 1460069"/>
                      <a:gd name="connsiteX2" fmla="*/ 3101675 w 7945697"/>
                      <a:gd name="connsiteY2" fmla="*/ 1258944 h 1460069"/>
                      <a:gd name="connsiteX3" fmla="*/ 4753465 w 7945697"/>
                      <a:gd name="connsiteY3" fmla="*/ 1280486 h 1460069"/>
                      <a:gd name="connsiteX4" fmla="*/ 6141865 w 7945697"/>
                      <a:gd name="connsiteY4" fmla="*/ 1161008 h 1460069"/>
                      <a:gd name="connsiteX5" fmla="*/ 7774765 w 7945697"/>
                      <a:gd name="connsiteY5" fmla="*/ 1457826 h 1460069"/>
                      <a:gd name="connsiteX6" fmla="*/ 7763340 w 7945697"/>
                      <a:gd name="connsiteY6" fmla="*/ 975580 h 1460069"/>
                      <a:gd name="connsiteX7" fmla="*/ 6599830 w 7945697"/>
                      <a:gd name="connsiteY7" fmla="*/ 271249 h 1460069"/>
                      <a:gd name="connsiteX8" fmla="*/ 6036498 w 7945697"/>
                      <a:gd name="connsiteY8" fmla="*/ 310542 h 1460069"/>
                      <a:gd name="connsiteX9" fmla="*/ 5426897 w 7945697"/>
                      <a:gd name="connsiteY9" fmla="*/ 199124 h 1460069"/>
                      <a:gd name="connsiteX10" fmla="*/ 5460776 w 7945697"/>
                      <a:gd name="connsiteY10" fmla="*/ 2131 h 1460069"/>
                      <a:gd name="connsiteX11" fmla="*/ 4946865 w 7945697"/>
                      <a:gd name="connsiteY11" fmla="*/ 93685 h 1460069"/>
                      <a:gd name="connsiteX12" fmla="*/ 3774872 w 7945697"/>
                      <a:gd name="connsiteY12" fmla="*/ 77745 h 1460069"/>
                      <a:gd name="connsiteX13" fmla="*/ 2882259 w 7945697"/>
                      <a:gd name="connsiteY13" fmla="*/ 108806 h 1460069"/>
                      <a:gd name="connsiteX14" fmla="*/ 2149995 w 7945697"/>
                      <a:gd name="connsiteY14" fmla="*/ 163003 h 1460069"/>
                      <a:gd name="connsiteX15" fmla="*/ 1574761 w 7945697"/>
                      <a:gd name="connsiteY15" fmla="*/ 242032 h 1460069"/>
                      <a:gd name="connsiteX16" fmla="*/ 1269191 w 7945697"/>
                      <a:gd name="connsiteY16" fmla="*/ 329907 h 1460069"/>
                      <a:gd name="connsiteX17" fmla="*/ 198117 w 7945697"/>
                      <a:gd name="connsiteY17" fmla="*/ 721950 h 1460069"/>
                      <a:gd name="connsiteX18" fmla="*/ 15155 w 7945697"/>
                      <a:gd name="connsiteY18" fmla="*/ 878681 h 1460069"/>
                      <a:gd name="connsiteX19" fmla="*/ 408839 w 7945697"/>
                      <a:gd name="connsiteY19" fmla="*/ 1078538 h 1460069"/>
                      <a:gd name="connsiteX0" fmla="*/ 408839 w 7934558"/>
                      <a:gd name="connsiteY0" fmla="*/ 1078538 h 1460069"/>
                      <a:gd name="connsiteX1" fmla="*/ 1510272 w 7934558"/>
                      <a:gd name="connsiteY1" fmla="*/ 1247942 h 1460069"/>
                      <a:gd name="connsiteX2" fmla="*/ 3101675 w 7934558"/>
                      <a:gd name="connsiteY2" fmla="*/ 1258944 h 1460069"/>
                      <a:gd name="connsiteX3" fmla="*/ 4753465 w 7934558"/>
                      <a:gd name="connsiteY3" fmla="*/ 1280486 h 1460069"/>
                      <a:gd name="connsiteX4" fmla="*/ 6141865 w 7934558"/>
                      <a:gd name="connsiteY4" fmla="*/ 1161008 h 1460069"/>
                      <a:gd name="connsiteX5" fmla="*/ 7774765 w 7934558"/>
                      <a:gd name="connsiteY5" fmla="*/ 1457826 h 1460069"/>
                      <a:gd name="connsiteX6" fmla="*/ 7763340 w 7934558"/>
                      <a:gd name="connsiteY6" fmla="*/ 975580 h 1460069"/>
                      <a:gd name="connsiteX7" fmla="*/ 6806091 w 7934558"/>
                      <a:gd name="connsiteY7" fmla="*/ 645674 h 1460069"/>
                      <a:gd name="connsiteX8" fmla="*/ 6036498 w 7934558"/>
                      <a:gd name="connsiteY8" fmla="*/ 310542 h 1460069"/>
                      <a:gd name="connsiteX9" fmla="*/ 5426897 w 7934558"/>
                      <a:gd name="connsiteY9" fmla="*/ 199124 h 1460069"/>
                      <a:gd name="connsiteX10" fmla="*/ 5460776 w 7934558"/>
                      <a:gd name="connsiteY10" fmla="*/ 2131 h 1460069"/>
                      <a:gd name="connsiteX11" fmla="*/ 4946865 w 7934558"/>
                      <a:gd name="connsiteY11" fmla="*/ 93685 h 1460069"/>
                      <a:gd name="connsiteX12" fmla="*/ 3774872 w 7934558"/>
                      <a:gd name="connsiteY12" fmla="*/ 77745 h 1460069"/>
                      <a:gd name="connsiteX13" fmla="*/ 2882259 w 7934558"/>
                      <a:gd name="connsiteY13" fmla="*/ 108806 h 1460069"/>
                      <a:gd name="connsiteX14" fmla="*/ 2149995 w 7934558"/>
                      <a:gd name="connsiteY14" fmla="*/ 163003 h 1460069"/>
                      <a:gd name="connsiteX15" fmla="*/ 1574761 w 7934558"/>
                      <a:gd name="connsiteY15" fmla="*/ 242032 h 1460069"/>
                      <a:gd name="connsiteX16" fmla="*/ 1269191 w 7934558"/>
                      <a:gd name="connsiteY16" fmla="*/ 329907 h 1460069"/>
                      <a:gd name="connsiteX17" fmla="*/ 198117 w 7934558"/>
                      <a:gd name="connsiteY17" fmla="*/ 721950 h 1460069"/>
                      <a:gd name="connsiteX18" fmla="*/ 15155 w 7934558"/>
                      <a:gd name="connsiteY18" fmla="*/ 878681 h 1460069"/>
                      <a:gd name="connsiteX19" fmla="*/ 408839 w 7934558"/>
                      <a:gd name="connsiteY19" fmla="*/ 1078538 h 1460069"/>
                      <a:gd name="connsiteX0" fmla="*/ 408839 w 7930214"/>
                      <a:gd name="connsiteY0" fmla="*/ 1078538 h 1460069"/>
                      <a:gd name="connsiteX1" fmla="*/ 1510272 w 7930214"/>
                      <a:gd name="connsiteY1" fmla="*/ 1247942 h 1460069"/>
                      <a:gd name="connsiteX2" fmla="*/ 3101675 w 7930214"/>
                      <a:gd name="connsiteY2" fmla="*/ 1258944 h 1460069"/>
                      <a:gd name="connsiteX3" fmla="*/ 4753465 w 7930214"/>
                      <a:gd name="connsiteY3" fmla="*/ 1280486 h 1460069"/>
                      <a:gd name="connsiteX4" fmla="*/ 6141865 w 7930214"/>
                      <a:gd name="connsiteY4" fmla="*/ 1161008 h 1460069"/>
                      <a:gd name="connsiteX5" fmla="*/ 7774765 w 7930214"/>
                      <a:gd name="connsiteY5" fmla="*/ 1457826 h 1460069"/>
                      <a:gd name="connsiteX6" fmla="*/ 7763340 w 7930214"/>
                      <a:gd name="connsiteY6" fmla="*/ 975580 h 1460069"/>
                      <a:gd name="connsiteX7" fmla="*/ 6890123 w 7930214"/>
                      <a:gd name="connsiteY7" fmla="*/ 607467 h 1460069"/>
                      <a:gd name="connsiteX8" fmla="*/ 6036498 w 7930214"/>
                      <a:gd name="connsiteY8" fmla="*/ 310542 h 1460069"/>
                      <a:gd name="connsiteX9" fmla="*/ 5426897 w 7930214"/>
                      <a:gd name="connsiteY9" fmla="*/ 199124 h 1460069"/>
                      <a:gd name="connsiteX10" fmla="*/ 5460776 w 7930214"/>
                      <a:gd name="connsiteY10" fmla="*/ 2131 h 1460069"/>
                      <a:gd name="connsiteX11" fmla="*/ 4946865 w 7930214"/>
                      <a:gd name="connsiteY11" fmla="*/ 93685 h 1460069"/>
                      <a:gd name="connsiteX12" fmla="*/ 3774872 w 7930214"/>
                      <a:gd name="connsiteY12" fmla="*/ 77745 h 1460069"/>
                      <a:gd name="connsiteX13" fmla="*/ 2882259 w 7930214"/>
                      <a:gd name="connsiteY13" fmla="*/ 108806 h 1460069"/>
                      <a:gd name="connsiteX14" fmla="*/ 2149995 w 7930214"/>
                      <a:gd name="connsiteY14" fmla="*/ 163003 h 1460069"/>
                      <a:gd name="connsiteX15" fmla="*/ 1574761 w 7930214"/>
                      <a:gd name="connsiteY15" fmla="*/ 242032 h 1460069"/>
                      <a:gd name="connsiteX16" fmla="*/ 1269191 w 7930214"/>
                      <a:gd name="connsiteY16" fmla="*/ 329907 h 1460069"/>
                      <a:gd name="connsiteX17" fmla="*/ 198117 w 7930214"/>
                      <a:gd name="connsiteY17" fmla="*/ 721950 h 1460069"/>
                      <a:gd name="connsiteX18" fmla="*/ 15155 w 7930214"/>
                      <a:gd name="connsiteY18" fmla="*/ 878681 h 1460069"/>
                      <a:gd name="connsiteX19" fmla="*/ 408839 w 7930214"/>
                      <a:gd name="connsiteY19" fmla="*/ 1078538 h 1460069"/>
                      <a:gd name="connsiteX0" fmla="*/ 408839 w 7920529"/>
                      <a:gd name="connsiteY0" fmla="*/ 1078538 h 1465724"/>
                      <a:gd name="connsiteX1" fmla="*/ 1510272 w 7920529"/>
                      <a:gd name="connsiteY1" fmla="*/ 1247942 h 1465724"/>
                      <a:gd name="connsiteX2" fmla="*/ 3101675 w 7920529"/>
                      <a:gd name="connsiteY2" fmla="*/ 1258944 h 1465724"/>
                      <a:gd name="connsiteX3" fmla="*/ 4753465 w 7920529"/>
                      <a:gd name="connsiteY3" fmla="*/ 1280486 h 1465724"/>
                      <a:gd name="connsiteX4" fmla="*/ 6279372 w 7920529"/>
                      <a:gd name="connsiteY4" fmla="*/ 1275628 h 1465724"/>
                      <a:gd name="connsiteX5" fmla="*/ 7774765 w 7920529"/>
                      <a:gd name="connsiteY5" fmla="*/ 1457826 h 1465724"/>
                      <a:gd name="connsiteX6" fmla="*/ 7763340 w 7920529"/>
                      <a:gd name="connsiteY6" fmla="*/ 975580 h 1465724"/>
                      <a:gd name="connsiteX7" fmla="*/ 6890123 w 7920529"/>
                      <a:gd name="connsiteY7" fmla="*/ 607467 h 1465724"/>
                      <a:gd name="connsiteX8" fmla="*/ 6036498 w 7920529"/>
                      <a:gd name="connsiteY8" fmla="*/ 310542 h 1465724"/>
                      <a:gd name="connsiteX9" fmla="*/ 5426897 w 7920529"/>
                      <a:gd name="connsiteY9" fmla="*/ 199124 h 1465724"/>
                      <a:gd name="connsiteX10" fmla="*/ 5460776 w 7920529"/>
                      <a:gd name="connsiteY10" fmla="*/ 2131 h 1465724"/>
                      <a:gd name="connsiteX11" fmla="*/ 4946865 w 7920529"/>
                      <a:gd name="connsiteY11" fmla="*/ 93685 h 1465724"/>
                      <a:gd name="connsiteX12" fmla="*/ 3774872 w 7920529"/>
                      <a:gd name="connsiteY12" fmla="*/ 77745 h 1465724"/>
                      <a:gd name="connsiteX13" fmla="*/ 2882259 w 7920529"/>
                      <a:gd name="connsiteY13" fmla="*/ 108806 h 1465724"/>
                      <a:gd name="connsiteX14" fmla="*/ 2149995 w 7920529"/>
                      <a:gd name="connsiteY14" fmla="*/ 163003 h 1465724"/>
                      <a:gd name="connsiteX15" fmla="*/ 1574761 w 7920529"/>
                      <a:gd name="connsiteY15" fmla="*/ 242032 h 1465724"/>
                      <a:gd name="connsiteX16" fmla="*/ 1269191 w 7920529"/>
                      <a:gd name="connsiteY16" fmla="*/ 329907 h 1465724"/>
                      <a:gd name="connsiteX17" fmla="*/ 198117 w 7920529"/>
                      <a:gd name="connsiteY17" fmla="*/ 721950 h 1465724"/>
                      <a:gd name="connsiteX18" fmla="*/ 15155 w 7920529"/>
                      <a:gd name="connsiteY18" fmla="*/ 878681 h 1465724"/>
                      <a:gd name="connsiteX19" fmla="*/ 408839 w 7920529"/>
                      <a:gd name="connsiteY19" fmla="*/ 1078538 h 1465724"/>
                      <a:gd name="connsiteX0" fmla="*/ 408839 w 7910579"/>
                      <a:gd name="connsiteY0" fmla="*/ 1078538 h 1555496"/>
                      <a:gd name="connsiteX1" fmla="*/ 1510272 w 7910579"/>
                      <a:gd name="connsiteY1" fmla="*/ 1247942 h 1555496"/>
                      <a:gd name="connsiteX2" fmla="*/ 3101675 w 7910579"/>
                      <a:gd name="connsiteY2" fmla="*/ 1258944 h 1555496"/>
                      <a:gd name="connsiteX3" fmla="*/ 4753465 w 7910579"/>
                      <a:gd name="connsiteY3" fmla="*/ 1280486 h 1555496"/>
                      <a:gd name="connsiteX4" fmla="*/ 6279372 w 7910579"/>
                      <a:gd name="connsiteY4" fmla="*/ 1275628 h 1555496"/>
                      <a:gd name="connsiteX5" fmla="*/ 7759487 w 7910579"/>
                      <a:gd name="connsiteY5" fmla="*/ 1549522 h 1555496"/>
                      <a:gd name="connsiteX6" fmla="*/ 7763340 w 7910579"/>
                      <a:gd name="connsiteY6" fmla="*/ 975580 h 1555496"/>
                      <a:gd name="connsiteX7" fmla="*/ 6890123 w 7910579"/>
                      <a:gd name="connsiteY7" fmla="*/ 607467 h 1555496"/>
                      <a:gd name="connsiteX8" fmla="*/ 6036498 w 7910579"/>
                      <a:gd name="connsiteY8" fmla="*/ 310542 h 1555496"/>
                      <a:gd name="connsiteX9" fmla="*/ 5426897 w 7910579"/>
                      <a:gd name="connsiteY9" fmla="*/ 199124 h 1555496"/>
                      <a:gd name="connsiteX10" fmla="*/ 5460776 w 7910579"/>
                      <a:gd name="connsiteY10" fmla="*/ 2131 h 1555496"/>
                      <a:gd name="connsiteX11" fmla="*/ 4946865 w 7910579"/>
                      <a:gd name="connsiteY11" fmla="*/ 93685 h 1555496"/>
                      <a:gd name="connsiteX12" fmla="*/ 3774872 w 7910579"/>
                      <a:gd name="connsiteY12" fmla="*/ 77745 h 1555496"/>
                      <a:gd name="connsiteX13" fmla="*/ 2882259 w 7910579"/>
                      <a:gd name="connsiteY13" fmla="*/ 108806 h 1555496"/>
                      <a:gd name="connsiteX14" fmla="*/ 2149995 w 7910579"/>
                      <a:gd name="connsiteY14" fmla="*/ 163003 h 1555496"/>
                      <a:gd name="connsiteX15" fmla="*/ 1574761 w 7910579"/>
                      <a:gd name="connsiteY15" fmla="*/ 242032 h 1555496"/>
                      <a:gd name="connsiteX16" fmla="*/ 1269191 w 7910579"/>
                      <a:gd name="connsiteY16" fmla="*/ 329907 h 1555496"/>
                      <a:gd name="connsiteX17" fmla="*/ 198117 w 7910579"/>
                      <a:gd name="connsiteY17" fmla="*/ 721950 h 1555496"/>
                      <a:gd name="connsiteX18" fmla="*/ 15155 w 7910579"/>
                      <a:gd name="connsiteY18" fmla="*/ 878681 h 1555496"/>
                      <a:gd name="connsiteX19" fmla="*/ 408839 w 7910579"/>
                      <a:gd name="connsiteY19" fmla="*/ 1078538 h 1555496"/>
                      <a:gd name="connsiteX0" fmla="*/ 408839 w 7922036"/>
                      <a:gd name="connsiteY0" fmla="*/ 1078538 h 1551189"/>
                      <a:gd name="connsiteX1" fmla="*/ 1510272 w 7922036"/>
                      <a:gd name="connsiteY1" fmla="*/ 1247942 h 1551189"/>
                      <a:gd name="connsiteX2" fmla="*/ 3101675 w 7922036"/>
                      <a:gd name="connsiteY2" fmla="*/ 1258944 h 1551189"/>
                      <a:gd name="connsiteX3" fmla="*/ 4753465 w 7922036"/>
                      <a:gd name="connsiteY3" fmla="*/ 1280486 h 1551189"/>
                      <a:gd name="connsiteX4" fmla="*/ 6279372 w 7922036"/>
                      <a:gd name="connsiteY4" fmla="*/ 1275628 h 1551189"/>
                      <a:gd name="connsiteX5" fmla="*/ 7759487 w 7922036"/>
                      <a:gd name="connsiteY5" fmla="*/ 1549522 h 1551189"/>
                      <a:gd name="connsiteX6" fmla="*/ 7786258 w 7922036"/>
                      <a:gd name="connsiteY6" fmla="*/ 1128406 h 1551189"/>
                      <a:gd name="connsiteX7" fmla="*/ 6890123 w 7922036"/>
                      <a:gd name="connsiteY7" fmla="*/ 607467 h 1551189"/>
                      <a:gd name="connsiteX8" fmla="*/ 6036498 w 7922036"/>
                      <a:gd name="connsiteY8" fmla="*/ 310542 h 1551189"/>
                      <a:gd name="connsiteX9" fmla="*/ 5426897 w 7922036"/>
                      <a:gd name="connsiteY9" fmla="*/ 199124 h 1551189"/>
                      <a:gd name="connsiteX10" fmla="*/ 5460776 w 7922036"/>
                      <a:gd name="connsiteY10" fmla="*/ 2131 h 1551189"/>
                      <a:gd name="connsiteX11" fmla="*/ 4946865 w 7922036"/>
                      <a:gd name="connsiteY11" fmla="*/ 93685 h 1551189"/>
                      <a:gd name="connsiteX12" fmla="*/ 3774872 w 7922036"/>
                      <a:gd name="connsiteY12" fmla="*/ 77745 h 1551189"/>
                      <a:gd name="connsiteX13" fmla="*/ 2882259 w 7922036"/>
                      <a:gd name="connsiteY13" fmla="*/ 108806 h 1551189"/>
                      <a:gd name="connsiteX14" fmla="*/ 2149995 w 7922036"/>
                      <a:gd name="connsiteY14" fmla="*/ 163003 h 1551189"/>
                      <a:gd name="connsiteX15" fmla="*/ 1574761 w 7922036"/>
                      <a:gd name="connsiteY15" fmla="*/ 242032 h 1551189"/>
                      <a:gd name="connsiteX16" fmla="*/ 1269191 w 7922036"/>
                      <a:gd name="connsiteY16" fmla="*/ 329907 h 1551189"/>
                      <a:gd name="connsiteX17" fmla="*/ 198117 w 7922036"/>
                      <a:gd name="connsiteY17" fmla="*/ 721950 h 1551189"/>
                      <a:gd name="connsiteX18" fmla="*/ 15155 w 7922036"/>
                      <a:gd name="connsiteY18" fmla="*/ 878681 h 1551189"/>
                      <a:gd name="connsiteX19" fmla="*/ 408839 w 7922036"/>
                      <a:gd name="connsiteY19" fmla="*/ 1078538 h 1551189"/>
                      <a:gd name="connsiteX0" fmla="*/ 408839 w 7910580"/>
                      <a:gd name="connsiteY0" fmla="*/ 1078538 h 1550131"/>
                      <a:gd name="connsiteX1" fmla="*/ 1510272 w 7910580"/>
                      <a:gd name="connsiteY1" fmla="*/ 1247942 h 1550131"/>
                      <a:gd name="connsiteX2" fmla="*/ 3101675 w 7910580"/>
                      <a:gd name="connsiteY2" fmla="*/ 1258944 h 1550131"/>
                      <a:gd name="connsiteX3" fmla="*/ 4753465 w 7910580"/>
                      <a:gd name="connsiteY3" fmla="*/ 1280486 h 1550131"/>
                      <a:gd name="connsiteX4" fmla="*/ 6279372 w 7910580"/>
                      <a:gd name="connsiteY4" fmla="*/ 1275628 h 1550131"/>
                      <a:gd name="connsiteX5" fmla="*/ 7759487 w 7910580"/>
                      <a:gd name="connsiteY5" fmla="*/ 1549522 h 1550131"/>
                      <a:gd name="connsiteX6" fmla="*/ 7763341 w 7910580"/>
                      <a:gd name="connsiteY6" fmla="*/ 1189536 h 1550131"/>
                      <a:gd name="connsiteX7" fmla="*/ 6890123 w 7910580"/>
                      <a:gd name="connsiteY7" fmla="*/ 607467 h 1550131"/>
                      <a:gd name="connsiteX8" fmla="*/ 6036498 w 7910580"/>
                      <a:gd name="connsiteY8" fmla="*/ 310542 h 1550131"/>
                      <a:gd name="connsiteX9" fmla="*/ 5426897 w 7910580"/>
                      <a:gd name="connsiteY9" fmla="*/ 199124 h 1550131"/>
                      <a:gd name="connsiteX10" fmla="*/ 5460776 w 7910580"/>
                      <a:gd name="connsiteY10" fmla="*/ 2131 h 1550131"/>
                      <a:gd name="connsiteX11" fmla="*/ 4946865 w 7910580"/>
                      <a:gd name="connsiteY11" fmla="*/ 93685 h 1550131"/>
                      <a:gd name="connsiteX12" fmla="*/ 3774872 w 7910580"/>
                      <a:gd name="connsiteY12" fmla="*/ 77745 h 1550131"/>
                      <a:gd name="connsiteX13" fmla="*/ 2882259 w 7910580"/>
                      <a:gd name="connsiteY13" fmla="*/ 108806 h 1550131"/>
                      <a:gd name="connsiteX14" fmla="*/ 2149995 w 7910580"/>
                      <a:gd name="connsiteY14" fmla="*/ 163003 h 1550131"/>
                      <a:gd name="connsiteX15" fmla="*/ 1574761 w 7910580"/>
                      <a:gd name="connsiteY15" fmla="*/ 242032 h 1550131"/>
                      <a:gd name="connsiteX16" fmla="*/ 1269191 w 7910580"/>
                      <a:gd name="connsiteY16" fmla="*/ 329907 h 1550131"/>
                      <a:gd name="connsiteX17" fmla="*/ 198117 w 7910580"/>
                      <a:gd name="connsiteY17" fmla="*/ 721950 h 1550131"/>
                      <a:gd name="connsiteX18" fmla="*/ 15155 w 7910580"/>
                      <a:gd name="connsiteY18" fmla="*/ 878681 h 1550131"/>
                      <a:gd name="connsiteX19" fmla="*/ 408839 w 7910580"/>
                      <a:gd name="connsiteY19" fmla="*/ 1078538 h 1550131"/>
                      <a:gd name="connsiteX0" fmla="*/ 408839 w 7850954"/>
                      <a:gd name="connsiteY0" fmla="*/ 1078538 h 1519634"/>
                      <a:gd name="connsiteX1" fmla="*/ 1510272 w 7850954"/>
                      <a:gd name="connsiteY1" fmla="*/ 1247942 h 1519634"/>
                      <a:gd name="connsiteX2" fmla="*/ 3101675 w 7850954"/>
                      <a:gd name="connsiteY2" fmla="*/ 1258944 h 1519634"/>
                      <a:gd name="connsiteX3" fmla="*/ 4753465 w 7850954"/>
                      <a:gd name="connsiteY3" fmla="*/ 1280486 h 1519634"/>
                      <a:gd name="connsiteX4" fmla="*/ 6279372 w 7850954"/>
                      <a:gd name="connsiteY4" fmla="*/ 1275628 h 1519634"/>
                      <a:gd name="connsiteX5" fmla="*/ 7652537 w 7850954"/>
                      <a:gd name="connsiteY5" fmla="*/ 1518957 h 1519634"/>
                      <a:gd name="connsiteX6" fmla="*/ 7763341 w 7850954"/>
                      <a:gd name="connsiteY6" fmla="*/ 1189536 h 1519634"/>
                      <a:gd name="connsiteX7" fmla="*/ 6890123 w 7850954"/>
                      <a:gd name="connsiteY7" fmla="*/ 607467 h 1519634"/>
                      <a:gd name="connsiteX8" fmla="*/ 6036498 w 7850954"/>
                      <a:gd name="connsiteY8" fmla="*/ 310542 h 1519634"/>
                      <a:gd name="connsiteX9" fmla="*/ 5426897 w 7850954"/>
                      <a:gd name="connsiteY9" fmla="*/ 199124 h 1519634"/>
                      <a:gd name="connsiteX10" fmla="*/ 5460776 w 7850954"/>
                      <a:gd name="connsiteY10" fmla="*/ 2131 h 1519634"/>
                      <a:gd name="connsiteX11" fmla="*/ 4946865 w 7850954"/>
                      <a:gd name="connsiteY11" fmla="*/ 93685 h 1519634"/>
                      <a:gd name="connsiteX12" fmla="*/ 3774872 w 7850954"/>
                      <a:gd name="connsiteY12" fmla="*/ 77745 h 1519634"/>
                      <a:gd name="connsiteX13" fmla="*/ 2882259 w 7850954"/>
                      <a:gd name="connsiteY13" fmla="*/ 108806 h 1519634"/>
                      <a:gd name="connsiteX14" fmla="*/ 2149995 w 7850954"/>
                      <a:gd name="connsiteY14" fmla="*/ 163003 h 1519634"/>
                      <a:gd name="connsiteX15" fmla="*/ 1574761 w 7850954"/>
                      <a:gd name="connsiteY15" fmla="*/ 242032 h 1519634"/>
                      <a:gd name="connsiteX16" fmla="*/ 1269191 w 7850954"/>
                      <a:gd name="connsiteY16" fmla="*/ 329907 h 1519634"/>
                      <a:gd name="connsiteX17" fmla="*/ 198117 w 7850954"/>
                      <a:gd name="connsiteY17" fmla="*/ 721950 h 1519634"/>
                      <a:gd name="connsiteX18" fmla="*/ 15155 w 7850954"/>
                      <a:gd name="connsiteY18" fmla="*/ 878681 h 1519634"/>
                      <a:gd name="connsiteX19" fmla="*/ 408839 w 7850954"/>
                      <a:gd name="connsiteY19" fmla="*/ 1078538 h 1519634"/>
                      <a:gd name="connsiteX0" fmla="*/ 408839 w 7877175"/>
                      <a:gd name="connsiteY0" fmla="*/ 1078538 h 1520798"/>
                      <a:gd name="connsiteX1" fmla="*/ 1510272 w 7877175"/>
                      <a:gd name="connsiteY1" fmla="*/ 1247942 h 1520798"/>
                      <a:gd name="connsiteX2" fmla="*/ 3101675 w 7877175"/>
                      <a:gd name="connsiteY2" fmla="*/ 1258944 h 1520798"/>
                      <a:gd name="connsiteX3" fmla="*/ 4753465 w 7877175"/>
                      <a:gd name="connsiteY3" fmla="*/ 1280486 h 1520798"/>
                      <a:gd name="connsiteX4" fmla="*/ 6279372 w 7877175"/>
                      <a:gd name="connsiteY4" fmla="*/ 1275628 h 1520798"/>
                      <a:gd name="connsiteX5" fmla="*/ 7652537 w 7877175"/>
                      <a:gd name="connsiteY5" fmla="*/ 1518957 h 1520798"/>
                      <a:gd name="connsiteX6" fmla="*/ 7801537 w 7877175"/>
                      <a:gd name="connsiteY6" fmla="*/ 1128406 h 1520798"/>
                      <a:gd name="connsiteX7" fmla="*/ 6890123 w 7877175"/>
                      <a:gd name="connsiteY7" fmla="*/ 607467 h 1520798"/>
                      <a:gd name="connsiteX8" fmla="*/ 6036498 w 7877175"/>
                      <a:gd name="connsiteY8" fmla="*/ 310542 h 1520798"/>
                      <a:gd name="connsiteX9" fmla="*/ 5426897 w 7877175"/>
                      <a:gd name="connsiteY9" fmla="*/ 199124 h 1520798"/>
                      <a:gd name="connsiteX10" fmla="*/ 5460776 w 7877175"/>
                      <a:gd name="connsiteY10" fmla="*/ 2131 h 1520798"/>
                      <a:gd name="connsiteX11" fmla="*/ 4946865 w 7877175"/>
                      <a:gd name="connsiteY11" fmla="*/ 93685 h 1520798"/>
                      <a:gd name="connsiteX12" fmla="*/ 3774872 w 7877175"/>
                      <a:gd name="connsiteY12" fmla="*/ 77745 h 1520798"/>
                      <a:gd name="connsiteX13" fmla="*/ 2882259 w 7877175"/>
                      <a:gd name="connsiteY13" fmla="*/ 108806 h 1520798"/>
                      <a:gd name="connsiteX14" fmla="*/ 2149995 w 7877175"/>
                      <a:gd name="connsiteY14" fmla="*/ 163003 h 1520798"/>
                      <a:gd name="connsiteX15" fmla="*/ 1574761 w 7877175"/>
                      <a:gd name="connsiteY15" fmla="*/ 242032 h 1520798"/>
                      <a:gd name="connsiteX16" fmla="*/ 1269191 w 7877175"/>
                      <a:gd name="connsiteY16" fmla="*/ 329907 h 1520798"/>
                      <a:gd name="connsiteX17" fmla="*/ 198117 w 7877175"/>
                      <a:gd name="connsiteY17" fmla="*/ 721950 h 1520798"/>
                      <a:gd name="connsiteX18" fmla="*/ 15155 w 7877175"/>
                      <a:gd name="connsiteY18" fmla="*/ 878681 h 1520798"/>
                      <a:gd name="connsiteX19" fmla="*/ 408839 w 7877175"/>
                      <a:gd name="connsiteY19" fmla="*/ 1078538 h 1520798"/>
                      <a:gd name="connsiteX0" fmla="*/ 408839 w 7921391"/>
                      <a:gd name="connsiteY0" fmla="*/ 1078538 h 1520798"/>
                      <a:gd name="connsiteX1" fmla="*/ 1510272 w 7921391"/>
                      <a:gd name="connsiteY1" fmla="*/ 1247942 h 1520798"/>
                      <a:gd name="connsiteX2" fmla="*/ 3101675 w 7921391"/>
                      <a:gd name="connsiteY2" fmla="*/ 1258944 h 1520798"/>
                      <a:gd name="connsiteX3" fmla="*/ 4753465 w 7921391"/>
                      <a:gd name="connsiteY3" fmla="*/ 1280486 h 1520798"/>
                      <a:gd name="connsiteX4" fmla="*/ 6279372 w 7921391"/>
                      <a:gd name="connsiteY4" fmla="*/ 1275628 h 1520798"/>
                      <a:gd name="connsiteX5" fmla="*/ 7744209 w 7921391"/>
                      <a:gd name="connsiteY5" fmla="*/ 1518957 h 1520798"/>
                      <a:gd name="connsiteX6" fmla="*/ 7801537 w 7921391"/>
                      <a:gd name="connsiteY6" fmla="*/ 1128406 h 1520798"/>
                      <a:gd name="connsiteX7" fmla="*/ 6890123 w 7921391"/>
                      <a:gd name="connsiteY7" fmla="*/ 607467 h 1520798"/>
                      <a:gd name="connsiteX8" fmla="*/ 6036498 w 7921391"/>
                      <a:gd name="connsiteY8" fmla="*/ 310542 h 1520798"/>
                      <a:gd name="connsiteX9" fmla="*/ 5426897 w 7921391"/>
                      <a:gd name="connsiteY9" fmla="*/ 199124 h 1520798"/>
                      <a:gd name="connsiteX10" fmla="*/ 5460776 w 7921391"/>
                      <a:gd name="connsiteY10" fmla="*/ 2131 h 1520798"/>
                      <a:gd name="connsiteX11" fmla="*/ 4946865 w 7921391"/>
                      <a:gd name="connsiteY11" fmla="*/ 93685 h 1520798"/>
                      <a:gd name="connsiteX12" fmla="*/ 3774872 w 7921391"/>
                      <a:gd name="connsiteY12" fmla="*/ 77745 h 1520798"/>
                      <a:gd name="connsiteX13" fmla="*/ 2882259 w 7921391"/>
                      <a:gd name="connsiteY13" fmla="*/ 108806 h 1520798"/>
                      <a:gd name="connsiteX14" fmla="*/ 2149995 w 7921391"/>
                      <a:gd name="connsiteY14" fmla="*/ 163003 h 1520798"/>
                      <a:gd name="connsiteX15" fmla="*/ 1574761 w 7921391"/>
                      <a:gd name="connsiteY15" fmla="*/ 242032 h 1520798"/>
                      <a:gd name="connsiteX16" fmla="*/ 1269191 w 7921391"/>
                      <a:gd name="connsiteY16" fmla="*/ 329907 h 1520798"/>
                      <a:gd name="connsiteX17" fmla="*/ 198117 w 7921391"/>
                      <a:gd name="connsiteY17" fmla="*/ 721950 h 1520798"/>
                      <a:gd name="connsiteX18" fmla="*/ 15155 w 7921391"/>
                      <a:gd name="connsiteY18" fmla="*/ 878681 h 1520798"/>
                      <a:gd name="connsiteX19" fmla="*/ 408839 w 7921391"/>
                      <a:gd name="connsiteY19" fmla="*/ 1078538 h 1520798"/>
                      <a:gd name="connsiteX0" fmla="*/ 408839 w 7886865"/>
                      <a:gd name="connsiteY0" fmla="*/ 1078538 h 1581611"/>
                      <a:gd name="connsiteX1" fmla="*/ 1510272 w 7886865"/>
                      <a:gd name="connsiteY1" fmla="*/ 1247942 h 1581611"/>
                      <a:gd name="connsiteX2" fmla="*/ 3101675 w 7886865"/>
                      <a:gd name="connsiteY2" fmla="*/ 1258944 h 1581611"/>
                      <a:gd name="connsiteX3" fmla="*/ 4753465 w 7886865"/>
                      <a:gd name="connsiteY3" fmla="*/ 1280486 h 1581611"/>
                      <a:gd name="connsiteX4" fmla="*/ 6279372 w 7886865"/>
                      <a:gd name="connsiteY4" fmla="*/ 1275628 h 1581611"/>
                      <a:gd name="connsiteX5" fmla="*/ 7675455 w 7886865"/>
                      <a:gd name="connsiteY5" fmla="*/ 1580087 h 1581611"/>
                      <a:gd name="connsiteX6" fmla="*/ 7801537 w 7886865"/>
                      <a:gd name="connsiteY6" fmla="*/ 1128406 h 1581611"/>
                      <a:gd name="connsiteX7" fmla="*/ 6890123 w 7886865"/>
                      <a:gd name="connsiteY7" fmla="*/ 607467 h 1581611"/>
                      <a:gd name="connsiteX8" fmla="*/ 6036498 w 7886865"/>
                      <a:gd name="connsiteY8" fmla="*/ 310542 h 1581611"/>
                      <a:gd name="connsiteX9" fmla="*/ 5426897 w 7886865"/>
                      <a:gd name="connsiteY9" fmla="*/ 199124 h 1581611"/>
                      <a:gd name="connsiteX10" fmla="*/ 5460776 w 7886865"/>
                      <a:gd name="connsiteY10" fmla="*/ 2131 h 1581611"/>
                      <a:gd name="connsiteX11" fmla="*/ 4946865 w 7886865"/>
                      <a:gd name="connsiteY11" fmla="*/ 93685 h 1581611"/>
                      <a:gd name="connsiteX12" fmla="*/ 3774872 w 7886865"/>
                      <a:gd name="connsiteY12" fmla="*/ 77745 h 1581611"/>
                      <a:gd name="connsiteX13" fmla="*/ 2882259 w 7886865"/>
                      <a:gd name="connsiteY13" fmla="*/ 108806 h 1581611"/>
                      <a:gd name="connsiteX14" fmla="*/ 2149995 w 7886865"/>
                      <a:gd name="connsiteY14" fmla="*/ 163003 h 1581611"/>
                      <a:gd name="connsiteX15" fmla="*/ 1574761 w 7886865"/>
                      <a:gd name="connsiteY15" fmla="*/ 242032 h 1581611"/>
                      <a:gd name="connsiteX16" fmla="*/ 1269191 w 7886865"/>
                      <a:gd name="connsiteY16" fmla="*/ 329907 h 1581611"/>
                      <a:gd name="connsiteX17" fmla="*/ 198117 w 7886865"/>
                      <a:gd name="connsiteY17" fmla="*/ 721950 h 1581611"/>
                      <a:gd name="connsiteX18" fmla="*/ 15155 w 7886865"/>
                      <a:gd name="connsiteY18" fmla="*/ 878681 h 1581611"/>
                      <a:gd name="connsiteX19" fmla="*/ 408839 w 7886865"/>
                      <a:gd name="connsiteY19" fmla="*/ 1078538 h 1581611"/>
                      <a:gd name="connsiteX0" fmla="*/ 408839 w 7886866"/>
                      <a:gd name="connsiteY0" fmla="*/ 1078538 h 1580550"/>
                      <a:gd name="connsiteX1" fmla="*/ 1510272 w 7886866"/>
                      <a:gd name="connsiteY1" fmla="*/ 1247942 h 1580550"/>
                      <a:gd name="connsiteX2" fmla="*/ 3101675 w 7886866"/>
                      <a:gd name="connsiteY2" fmla="*/ 1258944 h 1580550"/>
                      <a:gd name="connsiteX3" fmla="*/ 4753465 w 7886866"/>
                      <a:gd name="connsiteY3" fmla="*/ 1280486 h 1580550"/>
                      <a:gd name="connsiteX4" fmla="*/ 6279372 w 7886866"/>
                      <a:gd name="connsiteY4" fmla="*/ 1275628 h 1580550"/>
                      <a:gd name="connsiteX5" fmla="*/ 7675455 w 7886866"/>
                      <a:gd name="connsiteY5" fmla="*/ 1580087 h 1580550"/>
                      <a:gd name="connsiteX6" fmla="*/ 7801538 w 7886866"/>
                      <a:gd name="connsiteY6" fmla="*/ 1197178 h 1580550"/>
                      <a:gd name="connsiteX7" fmla="*/ 6890123 w 7886866"/>
                      <a:gd name="connsiteY7" fmla="*/ 607467 h 1580550"/>
                      <a:gd name="connsiteX8" fmla="*/ 6036498 w 7886866"/>
                      <a:gd name="connsiteY8" fmla="*/ 310542 h 1580550"/>
                      <a:gd name="connsiteX9" fmla="*/ 5426897 w 7886866"/>
                      <a:gd name="connsiteY9" fmla="*/ 199124 h 1580550"/>
                      <a:gd name="connsiteX10" fmla="*/ 5460776 w 7886866"/>
                      <a:gd name="connsiteY10" fmla="*/ 2131 h 1580550"/>
                      <a:gd name="connsiteX11" fmla="*/ 4946865 w 7886866"/>
                      <a:gd name="connsiteY11" fmla="*/ 93685 h 1580550"/>
                      <a:gd name="connsiteX12" fmla="*/ 3774872 w 7886866"/>
                      <a:gd name="connsiteY12" fmla="*/ 77745 h 1580550"/>
                      <a:gd name="connsiteX13" fmla="*/ 2882259 w 7886866"/>
                      <a:gd name="connsiteY13" fmla="*/ 108806 h 1580550"/>
                      <a:gd name="connsiteX14" fmla="*/ 2149995 w 7886866"/>
                      <a:gd name="connsiteY14" fmla="*/ 163003 h 1580550"/>
                      <a:gd name="connsiteX15" fmla="*/ 1574761 w 7886866"/>
                      <a:gd name="connsiteY15" fmla="*/ 242032 h 1580550"/>
                      <a:gd name="connsiteX16" fmla="*/ 1269191 w 7886866"/>
                      <a:gd name="connsiteY16" fmla="*/ 329907 h 1580550"/>
                      <a:gd name="connsiteX17" fmla="*/ 198117 w 7886866"/>
                      <a:gd name="connsiteY17" fmla="*/ 721950 h 1580550"/>
                      <a:gd name="connsiteX18" fmla="*/ 15155 w 7886866"/>
                      <a:gd name="connsiteY18" fmla="*/ 878681 h 1580550"/>
                      <a:gd name="connsiteX19" fmla="*/ 408839 w 7886866"/>
                      <a:gd name="connsiteY19" fmla="*/ 1078538 h 1580550"/>
                      <a:gd name="connsiteX0" fmla="*/ 408839 w 7852882"/>
                      <a:gd name="connsiteY0" fmla="*/ 1078538 h 1580550"/>
                      <a:gd name="connsiteX1" fmla="*/ 1510272 w 7852882"/>
                      <a:gd name="connsiteY1" fmla="*/ 1247942 h 1580550"/>
                      <a:gd name="connsiteX2" fmla="*/ 3101675 w 7852882"/>
                      <a:gd name="connsiteY2" fmla="*/ 1258944 h 1580550"/>
                      <a:gd name="connsiteX3" fmla="*/ 4753465 w 7852882"/>
                      <a:gd name="connsiteY3" fmla="*/ 1280486 h 1580550"/>
                      <a:gd name="connsiteX4" fmla="*/ 6279372 w 7852882"/>
                      <a:gd name="connsiteY4" fmla="*/ 1275628 h 1580550"/>
                      <a:gd name="connsiteX5" fmla="*/ 7675455 w 7852882"/>
                      <a:gd name="connsiteY5" fmla="*/ 1580087 h 1580550"/>
                      <a:gd name="connsiteX6" fmla="*/ 7748064 w 7852882"/>
                      <a:gd name="connsiteY6" fmla="*/ 1197178 h 1580550"/>
                      <a:gd name="connsiteX7" fmla="*/ 6890123 w 7852882"/>
                      <a:gd name="connsiteY7" fmla="*/ 607467 h 1580550"/>
                      <a:gd name="connsiteX8" fmla="*/ 6036498 w 7852882"/>
                      <a:gd name="connsiteY8" fmla="*/ 310542 h 1580550"/>
                      <a:gd name="connsiteX9" fmla="*/ 5426897 w 7852882"/>
                      <a:gd name="connsiteY9" fmla="*/ 199124 h 1580550"/>
                      <a:gd name="connsiteX10" fmla="*/ 5460776 w 7852882"/>
                      <a:gd name="connsiteY10" fmla="*/ 2131 h 1580550"/>
                      <a:gd name="connsiteX11" fmla="*/ 4946865 w 7852882"/>
                      <a:gd name="connsiteY11" fmla="*/ 93685 h 1580550"/>
                      <a:gd name="connsiteX12" fmla="*/ 3774872 w 7852882"/>
                      <a:gd name="connsiteY12" fmla="*/ 77745 h 1580550"/>
                      <a:gd name="connsiteX13" fmla="*/ 2882259 w 7852882"/>
                      <a:gd name="connsiteY13" fmla="*/ 108806 h 1580550"/>
                      <a:gd name="connsiteX14" fmla="*/ 2149995 w 7852882"/>
                      <a:gd name="connsiteY14" fmla="*/ 163003 h 1580550"/>
                      <a:gd name="connsiteX15" fmla="*/ 1574761 w 7852882"/>
                      <a:gd name="connsiteY15" fmla="*/ 242032 h 1580550"/>
                      <a:gd name="connsiteX16" fmla="*/ 1269191 w 7852882"/>
                      <a:gd name="connsiteY16" fmla="*/ 329907 h 1580550"/>
                      <a:gd name="connsiteX17" fmla="*/ 198117 w 7852882"/>
                      <a:gd name="connsiteY17" fmla="*/ 721950 h 1580550"/>
                      <a:gd name="connsiteX18" fmla="*/ 15155 w 7852882"/>
                      <a:gd name="connsiteY18" fmla="*/ 878681 h 1580550"/>
                      <a:gd name="connsiteX19" fmla="*/ 408839 w 7852882"/>
                      <a:gd name="connsiteY19" fmla="*/ 1078538 h 1580550"/>
                      <a:gd name="connsiteX0" fmla="*/ 408839 w 7820460"/>
                      <a:gd name="connsiteY0" fmla="*/ 1078538 h 1572919"/>
                      <a:gd name="connsiteX1" fmla="*/ 1510272 w 7820460"/>
                      <a:gd name="connsiteY1" fmla="*/ 1247942 h 1572919"/>
                      <a:gd name="connsiteX2" fmla="*/ 3101675 w 7820460"/>
                      <a:gd name="connsiteY2" fmla="*/ 1258944 h 1572919"/>
                      <a:gd name="connsiteX3" fmla="*/ 4753465 w 7820460"/>
                      <a:gd name="connsiteY3" fmla="*/ 1280486 h 1572919"/>
                      <a:gd name="connsiteX4" fmla="*/ 6279372 w 7820460"/>
                      <a:gd name="connsiteY4" fmla="*/ 1275628 h 1572919"/>
                      <a:gd name="connsiteX5" fmla="*/ 7606702 w 7820460"/>
                      <a:gd name="connsiteY5" fmla="*/ 1572445 h 1572919"/>
                      <a:gd name="connsiteX6" fmla="*/ 7748064 w 7820460"/>
                      <a:gd name="connsiteY6" fmla="*/ 1197178 h 1572919"/>
                      <a:gd name="connsiteX7" fmla="*/ 6890123 w 7820460"/>
                      <a:gd name="connsiteY7" fmla="*/ 607467 h 1572919"/>
                      <a:gd name="connsiteX8" fmla="*/ 6036498 w 7820460"/>
                      <a:gd name="connsiteY8" fmla="*/ 310542 h 1572919"/>
                      <a:gd name="connsiteX9" fmla="*/ 5426897 w 7820460"/>
                      <a:gd name="connsiteY9" fmla="*/ 199124 h 1572919"/>
                      <a:gd name="connsiteX10" fmla="*/ 5460776 w 7820460"/>
                      <a:gd name="connsiteY10" fmla="*/ 2131 h 1572919"/>
                      <a:gd name="connsiteX11" fmla="*/ 4946865 w 7820460"/>
                      <a:gd name="connsiteY11" fmla="*/ 93685 h 1572919"/>
                      <a:gd name="connsiteX12" fmla="*/ 3774872 w 7820460"/>
                      <a:gd name="connsiteY12" fmla="*/ 77745 h 1572919"/>
                      <a:gd name="connsiteX13" fmla="*/ 2882259 w 7820460"/>
                      <a:gd name="connsiteY13" fmla="*/ 108806 h 1572919"/>
                      <a:gd name="connsiteX14" fmla="*/ 2149995 w 7820460"/>
                      <a:gd name="connsiteY14" fmla="*/ 163003 h 1572919"/>
                      <a:gd name="connsiteX15" fmla="*/ 1574761 w 7820460"/>
                      <a:gd name="connsiteY15" fmla="*/ 242032 h 1572919"/>
                      <a:gd name="connsiteX16" fmla="*/ 1269191 w 7820460"/>
                      <a:gd name="connsiteY16" fmla="*/ 329907 h 1572919"/>
                      <a:gd name="connsiteX17" fmla="*/ 198117 w 7820460"/>
                      <a:gd name="connsiteY17" fmla="*/ 721950 h 1572919"/>
                      <a:gd name="connsiteX18" fmla="*/ 15155 w 7820460"/>
                      <a:gd name="connsiteY18" fmla="*/ 878681 h 1572919"/>
                      <a:gd name="connsiteX19" fmla="*/ 408839 w 7820460"/>
                      <a:gd name="connsiteY19" fmla="*/ 1078538 h 1572919"/>
                      <a:gd name="connsiteX0" fmla="*/ 408839 w 7820460"/>
                      <a:gd name="connsiteY0" fmla="*/ 1078538 h 1687414"/>
                      <a:gd name="connsiteX1" fmla="*/ 1510272 w 7820460"/>
                      <a:gd name="connsiteY1" fmla="*/ 1247942 h 1687414"/>
                      <a:gd name="connsiteX2" fmla="*/ 3101675 w 7820460"/>
                      <a:gd name="connsiteY2" fmla="*/ 1258944 h 1687414"/>
                      <a:gd name="connsiteX3" fmla="*/ 4753465 w 7820460"/>
                      <a:gd name="connsiteY3" fmla="*/ 1280486 h 1687414"/>
                      <a:gd name="connsiteX4" fmla="*/ 6279372 w 7820460"/>
                      <a:gd name="connsiteY4" fmla="*/ 1275628 h 1687414"/>
                      <a:gd name="connsiteX5" fmla="*/ 7606703 w 7820460"/>
                      <a:gd name="connsiteY5" fmla="*/ 1687064 h 1687414"/>
                      <a:gd name="connsiteX6" fmla="*/ 7748064 w 7820460"/>
                      <a:gd name="connsiteY6" fmla="*/ 1197178 h 1687414"/>
                      <a:gd name="connsiteX7" fmla="*/ 6890123 w 7820460"/>
                      <a:gd name="connsiteY7" fmla="*/ 607467 h 1687414"/>
                      <a:gd name="connsiteX8" fmla="*/ 6036498 w 7820460"/>
                      <a:gd name="connsiteY8" fmla="*/ 310542 h 1687414"/>
                      <a:gd name="connsiteX9" fmla="*/ 5426897 w 7820460"/>
                      <a:gd name="connsiteY9" fmla="*/ 199124 h 1687414"/>
                      <a:gd name="connsiteX10" fmla="*/ 5460776 w 7820460"/>
                      <a:gd name="connsiteY10" fmla="*/ 2131 h 1687414"/>
                      <a:gd name="connsiteX11" fmla="*/ 4946865 w 7820460"/>
                      <a:gd name="connsiteY11" fmla="*/ 93685 h 1687414"/>
                      <a:gd name="connsiteX12" fmla="*/ 3774872 w 7820460"/>
                      <a:gd name="connsiteY12" fmla="*/ 77745 h 1687414"/>
                      <a:gd name="connsiteX13" fmla="*/ 2882259 w 7820460"/>
                      <a:gd name="connsiteY13" fmla="*/ 108806 h 1687414"/>
                      <a:gd name="connsiteX14" fmla="*/ 2149995 w 7820460"/>
                      <a:gd name="connsiteY14" fmla="*/ 163003 h 1687414"/>
                      <a:gd name="connsiteX15" fmla="*/ 1574761 w 7820460"/>
                      <a:gd name="connsiteY15" fmla="*/ 242032 h 1687414"/>
                      <a:gd name="connsiteX16" fmla="*/ 1269191 w 7820460"/>
                      <a:gd name="connsiteY16" fmla="*/ 329907 h 1687414"/>
                      <a:gd name="connsiteX17" fmla="*/ 198117 w 7820460"/>
                      <a:gd name="connsiteY17" fmla="*/ 721950 h 1687414"/>
                      <a:gd name="connsiteX18" fmla="*/ 15155 w 7820460"/>
                      <a:gd name="connsiteY18" fmla="*/ 878681 h 1687414"/>
                      <a:gd name="connsiteX19" fmla="*/ 408839 w 7820460"/>
                      <a:gd name="connsiteY19" fmla="*/ 1078538 h 1687414"/>
                      <a:gd name="connsiteX0" fmla="*/ 408839 w 7794512"/>
                      <a:gd name="connsiteY0" fmla="*/ 1078538 h 1687066"/>
                      <a:gd name="connsiteX1" fmla="*/ 1510272 w 7794512"/>
                      <a:gd name="connsiteY1" fmla="*/ 1247942 h 1687066"/>
                      <a:gd name="connsiteX2" fmla="*/ 3101675 w 7794512"/>
                      <a:gd name="connsiteY2" fmla="*/ 1258944 h 1687066"/>
                      <a:gd name="connsiteX3" fmla="*/ 4753465 w 7794512"/>
                      <a:gd name="connsiteY3" fmla="*/ 1280486 h 1687066"/>
                      <a:gd name="connsiteX4" fmla="*/ 6279372 w 7794512"/>
                      <a:gd name="connsiteY4" fmla="*/ 1275628 h 1687066"/>
                      <a:gd name="connsiteX5" fmla="*/ 7606703 w 7794512"/>
                      <a:gd name="connsiteY5" fmla="*/ 1687064 h 1687066"/>
                      <a:gd name="connsiteX6" fmla="*/ 7709868 w 7794512"/>
                      <a:gd name="connsiteY6" fmla="*/ 1281232 h 1687066"/>
                      <a:gd name="connsiteX7" fmla="*/ 6890123 w 7794512"/>
                      <a:gd name="connsiteY7" fmla="*/ 607467 h 1687066"/>
                      <a:gd name="connsiteX8" fmla="*/ 6036498 w 7794512"/>
                      <a:gd name="connsiteY8" fmla="*/ 310542 h 1687066"/>
                      <a:gd name="connsiteX9" fmla="*/ 5426897 w 7794512"/>
                      <a:gd name="connsiteY9" fmla="*/ 199124 h 1687066"/>
                      <a:gd name="connsiteX10" fmla="*/ 5460776 w 7794512"/>
                      <a:gd name="connsiteY10" fmla="*/ 2131 h 1687066"/>
                      <a:gd name="connsiteX11" fmla="*/ 4946865 w 7794512"/>
                      <a:gd name="connsiteY11" fmla="*/ 93685 h 1687066"/>
                      <a:gd name="connsiteX12" fmla="*/ 3774872 w 7794512"/>
                      <a:gd name="connsiteY12" fmla="*/ 77745 h 1687066"/>
                      <a:gd name="connsiteX13" fmla="*/ 2882259 w 7794512"/>
                      <a:gd name="connsiteY13" fmla="*/ 108806 h 1687066"/>
                      <a:gd name="connsiteX14" fmla="*/ 2149995 w 7794512"/>
                      <a:gd name="connsiteY14" fmla="*/ 163003 h 1687066"/>
                      <a:gd name="connsiteX15" fmla="*/ 1574761 w 7794512"/>
                      <a:gd name="connsiteY15" fmla="*/ 242032 h 1687066"/>
                      <a:gd name="connsiteX16" fmla="*/ 1269191 w 7794512"/>
                      <a:gd name="connsiteY16" fmla="*/ 329907 h 1687066"/>
                      <a:gd name="connsiteX17" fmla="*/ 198117 w 7794512"/>
                      <a:gd name="connsiteY17" fmla="*/ 721950 h 1687066"/>
                      <a:gd name="connsiteX18" fmla="*/ 15155 w 7794512"/>
                      <a:gd name="connsiteY18" fmla="*/ 878681 h 1687066"/>
                      <a:gd name="connsiteX19" fmla="*/ 408839 w 7794512"/>
                      <a:gd name="connsiteY19" fmla="*/ 1078538 h 1687066"/>
                      <a:gd name="connsiteX0" fmla="*/ 408839 w 7809793"/>
                      <a:gd name="connsiteY0" fmla="*/ 1078538 h 1687101"/>
                      <a:gd name="connsiteX1" fmla="*/ 1510272 w 7809793"/>
                      <a:gd name="connsiteY1" fmla="*/ 1247942 h 1687101"/>
                      <a:gd name="connsiteX2" fmla="*/ 3101675 w 7809793"/>
                      <a:gd name="connsiteY2" fmla="*/ 1258944 h 1687101"/>
                      <a:gd name="connsiteX3" fmla="*/ 4753465 w 7809793"/>
                      <a:gd name="connsiteY3" fmla="*/ 1280486 h 1687101"/>
                      <a:gd name="connsiteX4" fmla="*/ 6279372 w 7809793"/>
                      <a:gd name="connsiteY4" fmla="*/ 1275628 h 1687101"/>
                      <a:gd name="connsiteX5" fmla="*/ 7606703 w 7809793"/>
                      <a:gd name="connsiteY5" fmla="*/ 1687064 h 1687101"/>
                      <a:gd name="connsiteX6" fmla="*/ 7732786 w 7809793"/>
                      <a:gd name="connsiteY6" fmla="*/ 1250667 h 1687101"/>
                      <a:gd name="connsiteX7" fmla="*/ 6890123 w 7809793"/>
                      <a:gd name="connsiteY7" fmla="*/ 607467 h 1687101"/>
                      <a:gd name="connsiteX8" fmla="*/ 6036498 w 7809793"/>
                      <a:gd name="connsiteY8" fmla="*/ 310542 h 1687101"/>
                      <a:gd name="connsiteX9" fmla="*/ 5426897 w 7809793"/>
                      <a:gd name="connsiteY9" fmla="*/ 199124 h 1687101"/>
                      <a:gd name="connsiteX10" fmla="*/ 5460776 w 7809793"/>
                      <a:gd name="connsiteY10" fmla="*/ 2131 h 1687101"/>
                      <a:gd name="connsiteX11" fmla="*/ 4946865 w 7809793"/>
                      <a:gd name="connsiteY11" fmla="*/ 93685 h 1687101"/>
                      <a:gd name="connsiteX12" fmla="*/ 3774872 w 7809793"/>
                      <a:gd name="connsiteY12" fmla="*/ 77745 h 1687101"/>
                      <a:gd name="connsiteX13" fmla="*/ 2882259 w 7809793"/>
                      <a:gd name="connsiteY13" fmla="*/ 108806 h 1687101"/>
                      <a:gd name="connsiteX14" fmla="*/ 2149995 w 7809793"/>
                      <a:gd name="connsiteY14" fmla="*/ 163003 h 1687101"/>
                      <a:gd name="connsiteX15" fmla="*/ 1574761 w 7809793"/>
                      <a:gd name="connsiteY15" fmla="*/ 242032 h 1687101"/>
                      <a:gd name="connsiteX16" fmla="*/ 1269191 w 7809793"/>
                      <a:gd name="connsiteY16" fmla="*/ 329907 h 1687101"/>
                      <a:gd name="connsiteX17" fmla="*/ 198117 w 7809793"/>
                      <a:gd name="connsiteY17" fmla="*/ 721950 h 1687101"/>
                      <a:gd name="connsiteX18" fmla="*/ 15155 w 7809793"/>
                      <a:gd name="connsiteY18" fmla="*/ 878681 h 1687101"/>
                      <a:gd name="connsiteX19" fmla="*/ 408839 w 7809793"/>
                      <a:gd name="connsiteY19" fmla="*/ 1078538 h 1687101"/>
                      <a:gd name="connsiteX0" fmla="*/ 408839 w 7823953"/>
                      <a:gd name="connsiteY0" fmla="*/ 1078538 h 1625976"/>
                      <a:gd name="connsiteX1" fmla="*/ 1510272 w 7823953"/>
                      <a:gd name="connsiteY1" fmla="*/ 1247942 h 1625976"/>
                      <a:gd name="connsiteX2" fmla="*/ 3101675 w 7823953"/>
                      <a:gd name="connsiteY2" fmla="*/ 1258944 h 1625976"/>
                      <a:gd name="connsiteX3" fmla="*/ 4753465 w 7823953"/>
                      <a:gd name="connsiteY3" fmla="*/ 1280486 h 1625976"/>
                      <a:gd name="connsiteX4" fmla="*/ 6279372 w 7823953"/>
                      <a:gd name="connsiteY4" fmla="*/ 1275628 h 1625976"/>
                      <a:gd name="connsiteX5" fmla="*/ 7637261 w 7823953"/>
                      <a:gd name="connsiteY5" fmla="*/ 1625933 h 1625976"/>
                      <a:gd name="connsiteX6" fmla="*/ 7732786 w 7823953"/>
                      <a:gd name="connsiteY6" fmla="*/ 1250667 h 1625976"/>
                      <a:gd name="connsiteX7" fmla="*/ 6890123 w 7823953"/>
                      <a:gd name="connsiteY7" fmla="*/ 607467 h 1625976"/>
                      <a:gd name="connsiteX8" fmla="*/ 6036498 w 7823953"/>
                      <a:gd name="connsiteY8" fmla="*/ 310542 h 1625976"/>
                      <a:gd name="connsiteX9" fmla="*/ 5426897 w 7823953"/>
                      <a:gd name="connsiteY9" fmla="*/ 199124 h 1625976"/>
                      <a:gd name="connsiteX10" fmla="*/ 5460776 w 7823953"/>
                      <a:gd name="connsiteY10" fmla="*/ 2131 h 1625976"/>
                      <a:gd name="connsiteX11" fmla="*/ 4946865 w 7823953"/>
                      <a:gd name="connsiteY11" fmla="*/ 93685 h 1625976"/>
                      <a:gd name="connsiteX12" fmla="*/ 3774872 w 7823953"/>
                      <a:gd name="connsiteY12" fmla="*/ 77745 h 1625976"/>
                      <a:gd name="connsiteX13" fmla="*/ 2882259 w 7823953"/>
                      <a:gd name="connsiteY13" fmla="*/ 108806 h 1625976"/>
                      <a:gd name="connsiteX14" fmla="*/ 2149995 w 7823953"/>
                      <a:gd name="connsiteY14" fmla="*/ 163003 h 1625976"/>
                      <a:gd name="connsiteX15" fmla="*/ 1574761 w 7823953"/>
                      <a:gd name="connsiteY15" fmla="*/ 242032 h 1625976"/>
                      <a:gd name="connsiteX16" fmla="*/ 1269191 w 7823953"/>
                      <a:gd name="connsiteY16" fmla="*/ 329907 h 1625976"/>
                      <a:gd name="connsiteX17" fmla="*/ 198117 w 7823953"/>
                      <a:gd name="connsiteY17" fmla="*/ 721950 h 1625976"/>
                      <a:gd name="connsiteX18" fmla="*/ 15155 w 7823953"/>
                      <a:gd name="connsiteY18" fmla="*/ 878681 h 1625976"/>
                      <a:gd name="connsiteX19" fmla="*/ 408839 w 7823953"/>
                      <a:gd name="connsiteY19" fmla="*/ 1078538 h 1625976"/>
                      <a:gd name="connsiteX0" fmla="*/ 408839 w 7835699"/>
                      <a:gd name="connsiteY0" fmla="*/ 1078538 h 1648897"/>
                      <a:gd name="connsiteX1" fmla="*/ 1510272 w 7835699"/>
                      <a:gd name="connsiteY1" fmla="*/ 1247942 h 1648897"/>
                      <a:gd name="connsiteX2" fmla="*/ 3101675 w 7835699"/>
                      <a:gd name="connsiteY2" fmla="*/ 1258944 h 1648897"/>
                      <a:gd name="connsiteX3" fmla="*/ 4753465 w 7835699"/>
                      <a:gd name="connsiteY3" fmla="*/ 1280486 h 1648897"/>
                      <a:gd name="connsiteX4" fmla="*/ 6279372 w 7835699"/>
                      <a:gd name="connsiteY4" fmla="*/ 1275628 h 1648897"/>
                      <a:gd name="connsiteX5" fmla="*/ 7660179 w 7835699"/>
                      <a:gd name="connsiteY5" fmla="*/ 1648857 h 1648897"/>
                      <a:gd name="connsiteX6" fmla="*/ 7732786 w 7835699"/>
                      <a:gd name="connsiteY6" fmla="*/ 1250667 h 1648897"/>
                      <a:gd name="connsiteX7" fmla="*/ 6890123 w 7835699"/>
                      <a:gd name="connsiteY7" fmla="*/ 607467 h 1648897"/>
                      <a:gd name="connsiteX8" fmla="*/ 6036498 w 7835699"/>
                      <a:gd name="connsiteY8" fmla="*/ 310542 h 1648897"/>
                      <a:gd name="connsiteX9" fmla="*/ 5426897 w 7835699"/>
                      <a:gd name="connsiteY9" fmla="*/ 199124 h 1648897"/>
                      <a:gd name="connsiteX10" fmla="*/ 5460776 w 7835699"/>
                      <a:gd name="connsiteY10" fmla="*/ 2131 h 1648897"/>
                      <a:gd name="connsiteX11" fmla="*/ 4946865 w 7835699"/>
                      <a:gd name="connsiteY11" fmla="*/ 93685 h 1648897"/>
                      <a:gd name="connsiteX12" fmla="*/ 3774872 w 7835699"/>
                      <a:gd name="connsiteY12" fmla="*/ 77745 h 1648897"/>
                      <a:gd name="connsiteX13" fmla="*/ 2882259 w 7835699"/>
                      <a:gd name="connsiteY13" fmla="*/ 108806 h 1648897"/>
                      <a:gd name="connsiteX14" fmla="*/ 2149995 w 7835699"/>
                      <a:gd name="connsiteY14" fmla="*/ 163003 h 1648897"/>
                      <a:gd name="connsiteX15" fmla="*/ 1574761 w 7835699"/>
                      <a:gd name="connsiteY15" fmla="*/ 242032 h 1648897"/>
                      <a:gd name="connsiteX16" fmla="*/ 1269191 w 7835699"/>
                      <a:gd name="connsiteY16" fmla="*/ 329907 h 1648897"/>
                      <a:gd name="connsiteX17" fmla="*/ 198117 w 7835699"/>
                      <a:gd name="connsiteY17" fmla="*/ 721950 h 1648897"/>
                      <a:gd name="connsiteX18" fmla="*/ 15155 w 7835699"/>
                      <a:gd name="connsiteY18" fmla="*/ 878681 h 1648897"/>
                      <a:gd name="connsiteX19" fmla="*/ 408839 w 7835699"/>
                      <a:gd name="connsiteY19" fmla="*/ 1078538 h 1648897"/>
                      <a:gd name="connsiteX0" fmla="*/ 408839 w 7813170"/>
                      <a:gd name="connsiteY0" fmla="*/ 1078538 h 1656537"/>
                      <a:gd name="connsiteX1" fmla="*/ 1510272 w 7813170"/>
                      <a:gd name="connsiteY1" fmla="*/ 1247942 h 1656537"/>
                      <a:gd name="connsiteX2" fmla="*/ 3101675 w 7813170"/>
                      <a:gd name="connsiteY2" fmla="*/ 1258944 h 1656537"/>
                      <a:gd name="connsiteX3" fmla="*/ 4753465 w 7813170"/>
                      <a:gd name="connsiteY3" fmla="*/ 1280486 h 1656537"/>
                      <a:gd name="connsiteX4" fmla="*/ 6279372 w 7813170"/>
                      <a:gd name="connsiteY4" fmla="*/ 1275628 h 1656537"/>
                      <a:gd name="connsiteX5" fmla="*/ 7614343 w 7813170"/>
                      <a:gd name="connsiteY5" fmla="*/ 1656498 h 1656537"/>
                      <a:gd name="connsiteX6" fmla="*/ 7732786 w 7813170"/>
                      <a:gd name="connsiteY6" fmla="*/ 1250667 h 1656537"/>
                      <a:gd name="connsiteX7" fmla="*/ 6890123 w 7813170"/>
                      <a:gd name="connsiteY7" fmla="*/ 607467 h 1656537"/>
                      <a:gd name="connsiteX8" fmla="*/ 6036498 w 7813170"/>
                      <a:gd name="connsiteY8" fmla="*/ 310542 h 1656537"/>
                      <a:gd name="connsiteX9" fmla="*/ 5426897 w 7813170"/>
                      <a:gd name="connsiteY9" fmla="*/ 199124 h 1656537"/>
                      <a:gd name="connsiteX10" fmla="*/ 5460776 w 7813170"/>
                      <a:gd name="connsiteY10" fmla="*/ 2131 h 1656537"/>
                      <a:gd name="connsiteX11" fmla="*/ 4946865 w 7813170"/>
                      <a:gd name="connsiteY11" fmla="*/ 93685 h 1656537"/>
                      <a:gd name="connsiteX12" fmla="*/ 3774872 w 7813170"/>
                      <a:gd name="connsiteY12" fmla="*/ 77745 h 1656537"/>
                      <a:gd name="connsiteX13" fmla="*/ 2882259 w 7813170"/>
                      <a:gd name="connsiteY13" fmla="*/ 108806 h 1656537"/>
                      <a:gd name="connsiteX14" fmla="*/ 2149995 w 7813170"/>
                      <a:gd name="connsiteY14" fmla="*/ 163003 h 1656537"/>
                      <a:gd name="connsiteX15" fmla="*/ 1574761 w 7813170"/>
                      <a:gd name="connsiteY15" fmla="*/ 242032 h 1656537"/>
                      <a:gd name="connsiteX16" fmla="*/ 1269191 w 7813170"/>
                      <a:gd name="connsiteY16" fmla="*/ 329907 h 1656537"/>
                      <a:gd name="connsiteX17" fmla="*/ 198117 w 7813170"/>
                      <a:gd name="connsiteY17" fmla="*/ 721950 h 1656537"/>
                      <a:gd name="connsiteX18" fmla="*/ 15155 w 7813170"/>
                      <a:gd name="connsiteY18" fmla="*/ 878681 h 1656537"/>
                      <a:gd name="connsiteX19" fmla="*/ 408839 w 7813170"/>
                      <a:gd name="connsiteY19" fmla="*/ 1078538 h 1656537"/>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36498 w 7827763"/>
                      <a:gd name="connsiteY8" fmla="*/ 310542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42610 w 7827763"/>
                      <a:gd name="connsiteY8" fmla="*/ 365559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7"/>
                      <a:gd name="connsiteX1" fmla="*/ 1510272 w 7827763"/>
                      <a:gd name="connsiteY1" fmla="*/ 1247942 h 1625977"/>
                      <a:gd name="connsiteX2" fmla="*/ 3101675 w 7827763"/>
                      <a:gd name="connsiteY2" fmla="*/ 1258944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10272 w 7827763"/>
                      <a:gd name="connsiteY1" fmla="*/ 1247942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88287 w 7827763"/>
                      <a:gd name="connsiteY0" fmla="*/ 1054086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88287 w 7827763"/>
                      <a:gd name="connsiteY19" fmla="*/ 1054086 h 1625977"/>
                      <a:gd name="connsiteX0" fmla="*/ 382915 w 7722391"/>
                      <a:gd name="connsiteY0" fmla="*/ 1054086 h 1625977"/>
                      <a:gd name="connsiteX1" fmla="*/ 1441569 w 7722391"/>
                      <a:gd name="connsiteY1" fmla="*/ 1211264 h 1625977"/>
                      <a:gd name="connsiteX2" fmla="*/ 3032971 w 7722391"/>
                      <a:gd name="connsiteY2" fmla="*/ 1179475 h 1625977"/>
                      <a:gd name="connsiteX3" fmla="*/ 4654205 w 7722391"/>
                      <a:gd name="connsiteY3" fmla="*/ 1231581 h 1625977"/>
                      <a:gd name="connsiteX4" fmla="*/ 6174000 w 7722391"/>
                      <a:gd name="connsiteY4" fmla="*/ 1275628 h 1625977"/>
                      <a:gd name="connsiteX5" fmla="*/ 7539528 w 7722391"/>
                      <a:gd name="connsiteY5" fmla="*/ 1625933 h 1625977"/>
                      <a:gd name="connsiteX6" fmla="*/ 7627414 w 7722391"/>
                      <a:gd name="connsiteY6" fmla="*/ 1250667 h 1625977"/>
                      <a:gd name="connsiteX7" fmla="*/ 6784751 w 7722391"/>
                      <a:gd name="connsiteY7" fmla="*/ 607467 h 1625977"/>
                      <a:gd name="connsiteX8" fmla="*/ 5937238 w 7722391"/>
                      <a:gd name="connsiteY8" fmla="*/ 365559 h 1625977"/>
                      <a:gd name="connsiteX9" fmla="*/ 5321525 w 7722391"/>
                      <a:gd name="connsiteY9" fmla="*/ 199124 h 1625977"/>
                      <a:gd name="connsiteX10" fmla="*/ 5355404 w 7722391"/>
                      <a:gd name="connsiteY10" fmla="*/ 2131 h 1625977"/>
                      <a:gd name="connsiteX11" fmla="*/ 4841493 w 7722391"/>
                      <a:gd name="connsiteY11" fmla="*/ 93685 h 1625977"/>
                      <a:gd name="connsiteX12" fmla="*/ 3669500 w 7722391"/>
                      <a:gd name="connsiteY12" fmla="*/ 77745 h 1625977"/>
                      <a:gd name="connsiteX13" fmla="*/ 2776887 w 7722391"/>
                      <a:gd name="connsiteY13" fmla="*/ 108806 h 1625977"/>
                      <a:gd name="connsiteX14" fmla="*/ 2044623 w 7722391"/>
                      <a:gd name="connsiteY14" fmla="*/ 163003 h 1625977"/>
                      <a:gd name="connsiteX15" fmla="*/ 1469389 w 7722391"/>
                      <a:gd name="connsiteY15" fmla="*/ 242032 h 1625977"/>
                      <a:gd name="connsiteX16" fmla="*/ 1163819 w 7722391"/>
                      <a:gd name="connsiteY16" fmla="*/ 329907 h 1625977"/>
                      <a:gd name="connsiteX17" fmla="*/ 92745 w 7722391"/>
                      <a:gd name="connsiteY17" fmla="*/ 721950 h 1625977"/>
                      <a:gd name="connsiteX18" fmla="*/ 25900 w 7722391"/>
                      <a:gd name="connsiteY18" fmla="*/ 884794 h 1625977"/>
                      <a:gd name="connsiteX19" fmla="*/ 382915 w 7722391"/>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54146 w 7712718"/>
                      <a:gd name="connsiteY16" fmla="*/ 32990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79437 w 7712718"/>
                      <a:gd name="connsiteY13" fmla="*/ 182163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274 h 1626165"/>
                      <a:gd name="connsiteX1" fmla="*/ 1431896 w 7712718"/>
                      <a:gd name="connsiteY1" fmla="*/ 1211452 h 1626165"/>
                      <a:gd name="connsiteX2" fmla="*/ 3023298 w 7712718"/>
                      <a:gd name="connsiteY2" fmla="*/ 1179663 h 1626165"/>
                      <a:gd name="connsiteX3" fmla="*/ 4644532 w 7712718"/>
                      <a:gd name="connsiteY3" fmla="*/ 1231769 h 1626165"/>
                      <a:gd name="connsiteX4" fmla="*/ 6164327 w 7712718"/>
                      <a:gd name="connsiteY4" fmla="*/ 1275816 h 1626165"/>
                      <a:gd name="connsiteX5" fmla="*/ 7529855 w 7712718"/>
                      <a:gd name="connsiteY5" fmla="*/ 1626121 h 1626165"/>
                      <a:gd name="connsiteX6" fmla="*/ 7617741 w 7712718"/>
                      <a:gd name="connsiteY6" fmla="*/ 1250855 h 1626165"/>
                      <a:gd name="connsiteX7" fmla="*/ 6775078 w 7712718"/>
                      <a:gd name="connsiteY7" fmla="*/ 607655 h 1626165"/>
                      <a:gd name="connsiteX8" fmla="*/ 5927565 w 7712718"/>
                      <a:gd name="connsiteY8" fmla="*/ 365747 h 1626165"/>
                      <a:gd name="connsiteX9" fmla="*/ 5311852 w 7712718"/>
                      <a:gd name="connsiteY9" fmla="*/ 199312 h 1626165"/>
                      <a:gd name="connsiteX10" fmla="*/ 5345731 w 7712718"/>
                      <a:gd name="connsiteY10" fmla="*/ 2319 h 1626165"/>
                      <a:gd name="connsiteX11" fmla="*/ 4831820 w 7712718"/>
                      <a:gd name="connsiteY11" fmla="*/ 93873 h 1626165"/>
                      <a:gd name="connsiteX12" fmla="*/ 3665939 w 7712718"/>
                      <a:gd name="connsiteY12" fmla="*/ 132950 h 1626165"/>
                      <a:gd name="connsiteX13" fmla="*/ 2779437 w 7712718"/>
                      <a:gd name="connsiteY13" fmla="*/ 182351 h 1626165"/>
                      <a:gd name="connsiteX14" fmla="*/ 2047173 w 7712718"/>
                      <a:gd name="connsiteY14" fmla="*/ 236547 h 1626165"/>
                      <a:gd name="connsiteX15" fmla="*/ 1465827 w 7712718"/>
                      <a:gd name="connsiteY15" fmla="*/ 309463 h 1626165"/>
                      <a:gd name="connsiteX16" fmla="*/ 1184703 w 7712718"/>
                      <a:gd name="connsiteY16" fmla="*/ 391225 h 1626165"/>
                      <a:gd name="connsiteX17" fmla="*/ 180855 w 7712718"/>
                      <a:gd name="connsiteY17" fmla="*/ 764929 h 1626165"/>
                      <a:gd name="connsiteX18" fmla="*/ 16227 w 7712718"/>
                      <a:gd name="connsiteY18" fmla="*/ 884982 h 1626165"/>
                      <a:gd name="connsiteX19" fmla="*/ 373242 w 7712718"/>
                      <a:gd name="connsiteY19" fmla="*/ 1054274 h 1626165"/>
                      <a:gd name="connsiteX0" fmla="*/ 373242 w 7712718"/>
                      <a:gd name="connsiteY0" fmla="*/ 1051963 h 1623854"/>
                      <a:gd name="connsiteX1" fmla="*/ 1431896 w 7712718"/>
                      <a:gd name="connsiteY1" fmla="*/ 1209141 h 1623854"/>
                      <a:gd name="connsiteX2" fmla="*/ 3023298 w 7712718"/>
                      <a:gd name="connsiteY2" fmla="*/ 1177352 h 1623854"/>
                      <a:gd name="connsiteX3" fmla="*/ 4644532 w 7712718"/>
                      <a:gd name="connsiteY3" fmla="*/ 1229458 h 1623854"/>
                      <a:gd name="connsiteX4" fmla="*/ 6164327 w 7712718"/>
                      <a:gd name="connsiteY4" fmla="*/ 1273505 h 1623854"/>
                      <a:gd name="connsiteX5" fmla="*/ 7529855 w 7712718"/>
                      <a:gd name="connsiteY5" fmla="*/ 1623810 h 1623854"/>
                      <a:gd name="connsiteX6" fmla="*/ 7617741 w 7712718"/>
                      <a:gd name="connsiteY6" fmla="*/ 1248544 h 1623854"/>
                      <a:gd name="connsiteX7" fmla="*/ 6775078 w 7712718"/>
                      <a:gd name="connsiteY7" fmla="*/ 605344 h 1623854"/>
                      <a:gd name="connsiteX8" fmla="*/ 5927565 w 7712718"/>
                      <a:gd name="connsiteY8" fmla="*/ 363436 h 1623854"/>
                      <a:gd name="connsiteX9" fmla="*/ 5311852 w 7712718"/>
                      <a:gd name="connsiteY9" fmla="*/ 197001 h 1623854"/>
                      <a:gd name="connsiteX10" fmla="*/ 5345731 w 7712718"/>
                      <a:gd name="connsiteY10" fmla="*/ 8 h 1623854"/>
                      <a:gd name="connsiteX11" fmla="*/ 4807375 w 7712718"/>
                      <a:gd name="connsiteY11" fmla="*/ 189371 h 1623854"/>
                      <a:gd name="connsiteX12" fmla="*/ 3665939 w 7712718"/>
                      <a:gd name="connsiteY12" fmla="*/ 130639 h 1623854"/>
                      <a:gd name="connsiteX13" fmla="*/ 2779437 w 7712718"/>
                      <a:gd name="connsiteY13" fmla="*/ 180040 h 1623854"/>
                      <a:gd name="connsiteX14" fmla="*/ 2047173 w 7712718"/>
                      <a:gd name="connsiteY14" fmla="*/ 234236 h 1623854"/>
                      <a:gd name="connsiteX15" fmla="*/ 1465827 w 7712718"/>
                      <a:gd name="connsiteY15" fmla="*/ 307152 h 1623854"/>
                      <a:gd name="connsiteX16" fmla="*/ 1184703 w 7712718"/>
                      <a:gd name="connsiteY16" fmla="*/ 388914 h 1623854"/>
                      <a:gd name="connsiteX17" fmla="*/ 180855 w 7712718"/>
                      <a:gd name="connsiteY17" fmla="*/ 762618 h 1623854"/>
                      <a:gd name="connsiteX18" fmla="*/ 16227 w 7712718"/>
                      <a:gd name="connsiteY18" fmla="*/ 882671 h 1623854"/>
                      <a:gd name="connsiteX19" fmla="*/ 373242 w 7712718"/>
                      <a:gd name="connsiteY19" fmla="*/ 1051963 h 1623854"/>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311852 w 7712718"/>
                      <a:gd name="connsiteY9" fmla="*/ 68084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269072 w 7712718"/>
                      <a:gd name="connsiteY9" fmla="*/ 123101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8"/>
                      <a:gd name="connsiteX1" fmla="*/ 1431896 w 7712718"/>
                      <a:gd name="connsiteY1" fmla="*/ 1080224 h 1494938"/>
                      <a:gd name="connsiteX2" fmla="*/ 3023298 w 7712718"/>
                      <a:gd name="connsiteY2" fmla="*/ 1048435 h 1494938"/>
                      <a:gd name="connsiteX3" fmla="*/ 5011218 w 7712718"/>
                      <a:gd name="connsiteY3" fmla="*/ 1076089 h 1494938"/>
                      <a:gd name="connsiteX4" fmla="*/ 6164327 w 7712718"/>
                      <a:gd name="connsiteY4" fmla="*/ 1144588 h 1494938"/>
                      <a:gd name="connsiteX5" fmla="*/ 7529855 w 7712718"/>
                      <a:gd name="connsiteY5" fmla="*/ 1494893 h 1494938"/>
                      <a:gd name="connsiteX6" fmla="*/ 7617741 w 7712718"/>
                      <a:gd name="connsiteY6" fmla="*/ 1119627 h 1494938"/>
                      <a:gd name="connsiteX7" fmla="*/ 6775078 w 7712718"/>
                      <a:gd name="connsiteY7" fmla="*/ 476427 h 1494938"/>
                      <a:gd name="connsiteX8" fmla="*/ 5927565 w 7712718"/>
                      <a:gd name="connsiteY8" fmla="*/ 234519 h 1494938"/>
                      <a:gd name="connsiteX9" fmla="*/ 5269072 w 7712718"/>
                      <a:gd name="connsiteY9" fmla="*/ 123101 h 1494938"/>
                      <a:gd name="connsiteX10" fmla="*/ 5125720 w 7712718"/>
                      <a:gd name="connsiteY10" fmla="*/ 36143 h 1494938"/>
                      <a:gd name="connsiteX11" fmla="*/ 4807375 w 7712718"/>
                      <a:gd name="connsiteY11" fmla="*/ 60454 h 1494938"/>
                      <a:gd name="connsiteX12" fmla="*/ 3665939 w 7712718"/>
                      <a:gd name="connsiteY12" fmla="*/ 1722 h 1494938"/>
                      <a:gd name="connsiteX13" fmla="*/ 2779437 w 7712718"/>
                      <a:gd name="connsiteY13" fmla="*/ 51123 h 1494938"/>
                      <a:gd name="connsiteX14" fmla="*/ 2047173 w 7712718"/>
                      <a:gd name="connsiteY14" fmla="*/ 105319 h 1494938"/>
                      <a:gd name="connsiteX15" fmla="*/ 1465827 w 7712718"/>
                      <a:gd name="connsiteY15" fmla="*/ 178235 h 1494938"/>
                      <a:gd name="connsiteX16" fmla="*/ 1184703 w 7712718"/>
                      <a:gd name="connsiteY16" fmla="*/ 259997 h 1494938"/>
                      <a:gd name="connsiteX17" fmla="*/ 180855 w 7712718"/>
                      <a:gd name="connsiteY17" fmla="*/ 633701 h 1494938"/>
                      <a:gd name="connsiteX18" fmla="*/ 16227 w 7712718"/>
                      <a:gd name="connsiteY18" fmla="*/ 753754 h 1494938"/>
                      <a:gd name="connsiteX19" fmla="*/ 373242 w 7712718"/>
                      <a:gd name="connsiteY19" fmla="*/ 923046 h 149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2718" h="1494938">
                        <a:moveTo>
                          <a:pt x="373242" y="923046"/>
                        </a:moveTo>
                        <a:cubicBezTo>
                          <a:pt x="609187" y="977458"/>
                          <a:pt x="990220" y="1059326"/>
                          <a:pt x="1431896" y="1080224"/>
                        </a:cubicBezTo>
                        <a:cubicBezTo>
                          <a:pt x="1873572" y="1101122"/>
                          <a:pt x="2426744" y="1049124"/>
                          <a:pt x="3023298" y="1048435"/>
                        </a:cubicBezTo>
                        <a:cubicBezTo>
                          <a:pt x="3619852" y="1047746"/>
                          <a:pt x="4487713" y="1060064"/>
                          <a:pt x="5011218" y="1076089"/>
                        </a:cubicBezTo>
                        <a:cubicBezTo>
                          <a:pt x="5395588" y="1098922"/>
                          <a:pt x="5744554" y="1074787"/>
                          <a:pt x="6164327" y="1144588"/>
                        </a:cubicBezTo>
                        <a:cubicBezTo>
                          <a:pt x="6584100" y="1214389"/>
                          <a:pt x="7287619" y="1499053"/>
                          <a:pt x="7529855" y="1494893"/>
                        </a:cubicBezTo>
                        <a:cubicBezTo>
                          <a:pt x="7772091" y="1490733"/>
                          <a:pt x="7743537" y="1289371"/>
                          <a:pt x="7617741" y="1119627"/>
                        </a:cubicBezTo>
                        <a:cubicBezTo>
                          <a:pt x="7491945" y="949883"/>
                          <a:pt x="7056774" y="623945"/>
                          <a:pt x="6775078" y="476427"/>
                        </a:cubicBezTo>
                        <a:cubicBezTo>
                          <a:pt x="6493382" y="328909"/>
                          <a:pt x="6178566" y="293407"/>
                          <a:pt x="5927565" y="234519"/>
                        </a:cubicBezTo>
                        <a:cubicBezTo>
                          <a:pt x="5676564" y="175631"/>
                          <a:pt x="5488570" y="160240"/>
                          <a:pt x="5269072" y="123101"/>
                        </a:cubicBezTo>
                        <a:cubicBezTo>
                          <a:pt x="5135431" y="90038"/>
                          <a:pt x="5202669" y="46584"/>
                          <a:pt x="5125720" y="36143"/>
                        </a:cubicBezTo>
                        <a:cubicBezTo>
                          <a:pt x="5048771" y="25702"/>
                          <a:pt x="5050672" y="66191"/>
                          <a:pt x="4807375" y="60454"/>
                        </a:cubicBezTo>
                        <a:cubicBezTo>
                          <a:pt x="4564078" y="54717"/>
                          <a:pt x="3957414" y="-11411"/>
                          <a:pt x="3665939" y="1722"/>
                        </a:cubicBezTo>
                        <a:lnTo>
                          <a:pt x="2779437" y="51123"/>
                        </a:lnTo>
                        <a:cubicBezTo>
                          <a:pt x="2508624" y="65333"/>
                          <a:pt x="2266108" y="84134"/>
                          <a:pt x="2047173" y="105319"/>
                        </a:cubicBezTo>
                        <a:cubicBezTo>
                          <a:pt x="1828238" y="126504"/>
                          <a:pt x="1609572" y="152455"/>
                          <a:pt x="1465827" y="178235"/>
                        </a:cubicBezTo>
                        <a:cubicBezTo>
                          <a:pt x="1322082" y="204015"/>
                          <a:pt x="1398865" y="184086"/>
                          <a:pt x="1184703" y="259997"/>
                        </a:cubicBezTo>
                        <a:cubicBezTo>
                          <a:pt x="970541" y="335908"/>
                          <a:pt x="366307" y="544786"/>
                          <a:pt x="180855" y="633701"/>
                        </a:cubicBezTo>
                        <a:cubicBezTo>
                          <a:pt x="145864" y="647029"/>
                          <a:pt x="-58258" y="727670"/>
                          <a:pt x="16227" y="753754"/>
                        </a:cubicBezTo>
                        <a:cubicBezTo>
                          <a:pt x="33842" y="829928"/>
                          <a:pt x="137297" y="868634"/>
                          <a:pt x="373242" y="923046"/>
                        </a:cubicBezTo>
                        <a:close/>
                      </a:path>
                    </a:pathLst>
                  </a:custGeom>
                  <a:solidFill>
                    <a:srgbClr val="DCE1E8"/>
                  </a:solid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47"/>
                  <p:cNvSpPr/>
                  <p:nvPr/>
                </p:nvSpPr>
                <p:spPr>
                  <a:xfrm>
                    <a:off x="1434828" y="2907090"/>
                    <a:ext cx="7786737" cy="1285033"/>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86743" h="1285034">
                        <a:moveTo>
                          <a:pt x="408839" y="1078538"/>
                        </a:moveTo>
                        <a:cubicBezTo>
                          <a:pt x="658025" y="1140081"/>
                          <a:pt x="1061466" y="1217874"/>
                          <a:pt x="1510272" y="1247942"/>
                        </a:cubicBezTo>
                        <a:cubicBezTo>
                          <a:pt x="1959078" y="1278010"/>
                          <a:pt x="2561143" y="1253520"/>
                          <a:pt x="3101675" y="1258944"/>
                        </a:cubicBezTo>
                        <a:cubicBezTo>
                          <a:pt x="3642207" y="1264368"/>
                          <a:pt x="4246767" y="1296809"/>
                          <a:pt x="4753465" y="1280486"/>
                        </a:cubicBezTo>
                        <a:cubicBezTo>
                          <a:pt x="5260163" y="1264163"/>
                          <a:pt x="5657413" y="1295739"/>
                          <a:pt x="6141865" y="1161008"/>
                        </a:cubicBezTo>
                        <a:cubicBezTo>
                          <a:pt x="6626317" y="1026277"/>
                          <a:pt x="7420486" y="653281"/>
                          <a:pt x="7660175" y="472097"/>
                        </a:cubicBezTo>
                        <a:cubicBezTo>
                          <a:pt x="7899864" y="290913"/>
                          <a:pt x="7756721" y="107380"/>
                          <a:pt x="7579997" y="73905"/>
                        </a:cubicBezTo>
                        <a:cubicBezTo>
                          <a:pt x="7403273" y="40430"/>
                          <a:pt x="6857080" y="231810"/>
                          <a:pt x="6599830" y="271249"/>
                        </a:cubicBezTo>
                        <a:cubicBezTo>
                          <a:pt x="6342580" y="310689"/>
                          <a:pt x="6231987" y="322563"/>
                          <a:pt x="6036498" y="310542"/>
                        </a:cubicBezTo>
                        <a:cubicBezTo>
                          <a:pt x="5841009" y="298521"/>
                          <a:pt x="5522851" y="250526"/>
                          <a:pt x="5426897" y="199124"/>
                        </a:cubicBezTo>
                        <a:cubicBezTo>
                          <a:pt x="5330943" y="147722"/>
                          <a:pt x="5540781" y="19704"/>
                          <a:pt x="5460776" y="2131"/>
                        </a:cubicBezTo>
                        <a:cubicBezTo>
                          <a:pt x="5380771" y="-15442"/>
                          <a:pt x="5227849" y="81083"/>
                          <a:pt x="4946865" y="93685"/>
                        </a:cubicBezTo>
                        <a:cubicBezTo>
                          <a:pt x="4665881" y="106287"/>
                          <a:pt x="4066347" y="64612"/>
                          <a:pt x="3774872" y="77745"/>
                        </a:cubicBezTo>
                        <a:lnTo>
                          <a:pt x="2882259" y="108806"/>
                        </a:lnTo>
                        <a:cubicBezTo>
                          <a:pt x="2611446" y="123016"/>
                          <a:pt x="2367911" y="140799"/>
                          <a:pt x="2149995" y="163003"/>
                        </a:cubicBezTo>
                        <a:cubicBezTo>
                          <a:pt x="1932079" y="185207"/>
                          <a:pt x="1637530" y="267704"/>
                          <a:pt x="1574761" y="242032"/>
                        </a:cubicBezTo>
                        <a:cubicBezTo>
                          <a:pt x="1511992" y="216360"/>
                          <a:pt x="1491629" y="248647"/>
                          <a:pt x="1269191" y="329907"/>
                        </a:cubicBezTo>
                        <a:cubicBezTo>
                          <a:pt x="1046753" y="411167"/>
                          <a:pt x="383569" y="633035"/>
                          <a:pt x="198117" y="721950"/>
                        </a:cubicBezTo>
                        <a:cubicBezTo>
                          <a:pt x="163126" y="735278"/>
                          <a:pt x="-59330" y="852597"/>
                          <a:pt x="15155" y="878681"/>
                        </a:cubicBezTo>
                        <a:cubicBezTo>
                          <a:pt x="32770" y="954855"/>
                          <a:pt x="159653" y="1016995"/>
                          <a:pt x="408839" y="1078538"/>
                        </a:cubicBezTo>
                        <a:close/>
                      </a:path>
                    </a:pathLst>
                  </a:custGeom>
                  <a:grp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48"/>
                  <p:cNvSpPr/>
                  <p:nvPr/>
                </p:nvSpPr>
                <p:spPr>
                  <a:xfrm rot="19700786">
                    <a:off x="8892903" y="288970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grp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p:cNvSpPr/>
                  <p:nvPr/>
                </p:nvSpPr>
                <p:spPr>
                  <a:xfrm rot="20535074">
                    <a:off x="8900545" y="415872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rgbClr val="DCE1E8"/>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29"/>
                <p:cNvSpPr/>
                <p:nvPr/>
              </p:nvSpPr>
              <p:spPr>
                <a:xfrm flipV="1">
                  <a:off x="2336770" y="3024200"/>
                  <a:ext cx="2135916" cy="4032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Lst>
                  <a:ahLst/>
                  <a:cxnLst>
                    <a:cxn ang="0">
                      <a:pos x="connsiteX0" y="connsiteY0"/>
                    </a:cxn>
                    <a:cxn ang="0">
                      <a:pos x="connsiteX1" y="connsiteY1"/>
                    </a:cxn>
                    <a:cxn ang="0">
                      <a:pos x="connsiteX2" y="connsiteY2"/>
                    </a:cxn>
                    <a:cxn ang="0">
                      <a:pos x="connsiteX3" y="connsiteY3"/>
                    </a:cxn>
                  </a:cxnLst>
                  <a:rect l="l" t="t" r="r" b="b"/>
                  <a:pathLst>
                    <a:path w="811094" h="141175">
                      <a:moveTo>
                        <a:pt x="811094" y="407"/>
                      </a:moveTo>
                      <a:cubicBezTo>
                        <a:pt x="758389" y="-3562"/>
                        <a:pt x="639662" y="22219"/>
                        <a:pt x="567087" y="44611"/>
                      </a:cubicBezTo>
                      <a:cubicBezTo>
                        <a:pt x="494512" y="67003"/>
                        <a:pt x="460417" y="118567"/>
                        <a:pt x="375645" y="134759"/>
                      </a:cubicBezTo>
                      <a:cubicBezTo>
                        <a:pt x="290873" y="150951"/>
                        <a:pt x="227880" y="134310"/>
                        <a:pt x="0" y="109221"/>
                      </a:cubicBezTo>
                    </a:path>
                  </a:pathLst>
                </a:custGeom>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30"/>
                <p:cNvSpPr/>
                <p:nvPr/>
              </p:nvSpPr>
              <p:spPr>
                <a:xfrm flipV="1">
                  <a:off x="3401060" y="3108959"/>
                  <a:ext cx="1071626" cy="35035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p:cNvSpPr/>
                <p:nvPr/>
              </p:nvSpPr>
              <p:spPr>
                <a:xfrm flipV="1">
                  <a:off x="3289300" y="3081020"/>
                  <a:ext cx="117094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Freeform 32"/>
                <p:cNvSpPr/>
                <p:nvPr/>
              </p:nvSpPr>
              <p:spPr>
                <a:xfrm flipV="1">
                  <a:off x="3182620" y="3068320"/>
                  <a:ext cx="1036320" cy="42672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Freeform 33"/>
                <p:cNvSpPr/>
                <p:nvPr/>
              </p:nvSpPr>
              <p:spPr>
                <a:xfrm flipV="1">
                  <a:off x="3086100" y="3063240"/>
                  <a:ext cx="77470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flipV="1">
                  <a:off x="3007359" y="3068320"/>
                  <a:ext cx="594995" cy="3911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Freeform 35"/>
                <p:cNvSpPr/>
                <p:nvPr/>
              </p:nvSpPr>
              <p:spPr>
                <a:xfrm flipV="1">
                  <a:off x="2936747" y="3081020"/>
                  <a:ext cx="488443" cy="35560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flipV="1">
                  <a:off x="2842244" y="3086100"/>
                  <a:ext cx="495315" cy="340995"/>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Freeform 37"/>
                <p:cNvSpPr/>
                <p:nvPr/>
              </p:nvSpPr>
              <p:spPr>
                <a:xfrm flipV="1">
                  <a:off x="2632711" y="3118486"/>
                  <a:ext cx="387350" cy="26098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172010 w 172010"/>
                    <a:gd name="connsiteY0" fmla="*/ 0 h 88164"/>
                    <a:gd name="connsiteX1" fmla="*/ 0 w 172010"/>
                    <a:gd name="connsiteY1" fmla="*/ 88164 h 88164"/>
                    <a:gd name="connsiteX0" fmla="*/ 217599 w 217599"/>
                    <a:gd name="connsiteY0" fmla="*/ 0 h 95567"/>
                    <a:gd name="connsiteX1" fmla="*/ 0 w 217599"/>
                    <a:gd name="connsiteY1" fmla="*/ 95567 h 95567"/>
                    <a:gd name="connsiteX0" fmla="*/ 217599 w 217599"/>
                    <a:gd name="connsiteY0" fmla="*/ 0 h 95567"/>
                    <a:gd name="connsiteX1" fmla="*/ 0 w 217599"/>
                    <a:gd name="connsiteY1" fmla="*/ 95567 h 95567"/>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197229 w 197229"/>
                    <a:gd name="connsiteY0" fmla="*/ 0 h 92202"/>
                    <a:gd name="connsiteX1" fmla="*/ 0 w 197229"/>
                    <a:gd name="connsiteY1" fmla="*/ 92202 h 92202"/>
                  </a:gdLst>
                  <a:ahLst/>
                  <a:cxnLst>
                    <a:cxn ang="0">
                      <a:pos x="connsiteX0" y="connsiteY0"/>
                    </a:cxn>
                    <a:cxn ang="0">
                      <a:pos x="connsiteX1" y="connsiteY1"/>
                    </a:cxn>
                  </a:cxnLst>
                  <a:rect l="l" t="t" r="r" b="b"/>
                  <a:pathLst>
                    <a:path w="197229" h="92202">
                      <a:moveTo>
                        <a:pt x="197229" y="0"/>
                      </a:moveTo>
                      <a:cubicBezTo>
                        <a:pt x="40644" y="21437"/>
                        <a:pt x="31879" y="36235"/>
                        <a:pt x="0" y="92202"/>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flipV="1">
                  <a:off x="2571114" y="3126103"/>
                  <a:ext cx="315341" cy="22669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Freeform 39"/>
                <p:cNvSpPr/>
                <p:nvPr/>
              </p:nvSpPr>
              <p:spPr>
                <a:xfrm flipV="1">
                  <a:off x="2700020" y="3111500"/>
                  <a:ext cx="373634" cy="276859"/>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61947 w 461947"/>
                    <a:gd name="connsiteY0" fmla="*/ 0 h 127390"/>
                    <a:gd name="connsiteX1" fmla="*/ 0 w 461947"/>
                    <a:gd name="connsiteY1" fmla="*/ 127390 h 127390"/>
                    <a:gd name="connsiteX0" fmla="*/ 449718 w 449718"/>
                    <a:gd name="connsiteY0" fmla="*/ 0 h 130995"/>
                    <a:gd name="connsiteX1" fmla="*/ 0 w 449718"/>
                    <a:gd name="connsiteY1" fmla="*/ 130995 h 130995"/>
                    <a:gd name="connsiteX0" fmla="*/ 449718 w 449718"/>
                    <a:gd name="connsiteY0" fmla="*/ 0 h 130995"/>
                    <a:gd name="connsiteX1" fmla="*/ 0 w 449718"/>
                    <a:gd name="connsiteY1" fmla="*/ 130995 h 130995"/>
                  </a:gdLst>
                  <a:ahLst/>
                  <a:cxnLst>
                    <a:cxn ang="0">
                      <a:pos x="connsiteX0" y="connsiteY0"/>
                    </a:cxn>
                    <a:cxn ang="0">
                      <a:pos x="connsiteX1" y="connsiteY1"/>
                    </a:cxn>
                  </a:cxnLst>
                  <a:rect l="l" t="t" r="r" b="b"/>
                  <a:pathLst>
                    <a:path w="449718" h="130995">
                      <a:moveTo>
                        <a:pt x="449718" y="0"/>
                      </a:moveTo>
                      <a:cubicBezTo>
                        <a:pt x="134936" y="19333"/>
                        <a:pt x="54127" y="78196"/>
                        <a:pt x="0" y="130995"/>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Freeform 40"/>
                <p:cNvSpPr/>
                <p:nvPr/>
              </p:nvSpPr>
              <p:spPr>
                <a:xfrm flipV="1">
                  <a:off x="2764816" y="3106422"/>
                  <a:ext cx="355574" cy="28828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296167 w 296167"/>
                    <a:gd name="connsiteY0" fmla="*/ 0 h 112167"/>
                    <a:gd name="connsiteX1" fmla="*/ 0 w 296167"/>
                    <a:gd name="connsiteY1" fmla="*/ 112167 h 112167"/>
                    <a:gd name="connsiteX0" fmla="*/ 296167 w 296167"/>
                    <a:gd name="connsiteY0" fmla="*/ 0 h 112167"/>
                    <a:gd name="connsiteX1" fmla="*/ 0 w 296167"/>
                    <a:gd name="connsiteY1" fmla="*/ 112167 h 112167"/>
                    <a:gd name="connsiteX0" fmla="*/ 294874 w 294874"/>
                    <a:gd name="connsiteY0" fmla="*/ 0 h 110372"/>
                    <a:gd name="connsiteX1" fmla="*/ 0 w 294874"/>
                    <a:gd name="connsiteY1" fmla="*/ 110372 h 110372"/>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09516 w 209516"/>
                    <a:gd name="connsiteY0" fmla="*/ 0 h 107680"/>
                    <a:gd name="connsiteX1" fmla="*/ 0 w 209516"/>
                    <a:gd name="connsiteY1" fmla="*/ 107680 h 107680"/>
                  </a:gdLst>
                  <a:ahLst/>
                  <a:cxnLst>
                    <a:cxn ang="0">
                      <a:pos x="connsiteX0" y="connsiteY0"/>
                    </a:cxn>
                    <a:cxn ang="0">
                      <a:pos x="connsiteX1" y="connsiteY1"/>
                    </a:cxn>
                  </a:cxnLst>
                  <a:rect l="l" t="t" r="r" b="b"/>
                  <a:pathLst>
                    <a:path w="209516" h="107680">
                      <a:moveTo>
                        <a:pt x="209516" y="0"/>
                      </a:moveTo>
                      <a:cubicBezTo>
                        <a:pt x="100137" y="13810"/>
                        <a:pt x="49662" y="43413"/>
                        <a:pt x="0" y="107680"/>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Freeform 41"/>
                <p:cNvSpPr/>
                <p:nvPr/>
              </p:nvSpPr>
              <p:spPr>
                <a:xfrm flipV="1">
                  <a:off x="2500629" y="3131818"/>
                  <a:ext cx="284481" cy="19812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p:cNvSpPr/>
                <p:nvPr/>
              </p:nvSpPr>
              <p:spPr>
                <a:xfrm flipV="1">
                  <a:off x="2433954" y="3139438"/>
                  <a:ext cx="290196" cy="17145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47964" y="19343"/>
                        <a:pt x="10179" y="35786"/>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p:cNvSpPr/>
                <p:nvPr/>
              </p:nvSpPr>
              <p:spPr>
                <a:xfrm>
                  <a:off x="4366766" y="3247634"/>
                  <a:ext cx="1114104" cy="634498"/>
                </a:xfrm>
                <a:custGeom>
                  <a:avLst/>
                  <a:gdLst>
                    <a:gd name="connsiteX0" fmla="*/ 89535 w 1137327"/>
                    <a:gd name="connsiteY0" fmla="*/ 0 h 630812"/>
                    <a:gd name="connsiteX1" fmla="*/ 681990 w 1137327"/>
                    <a:gd name="connsiteY1" fmla="*/ 184785 h 630812"/>
                    <a:gd name="connsiteX2" fmla="*/ 1116330 w 1137327"/>
                    <a:gd name="connsiteY2" fmla="*/ 630555 h 630812"/>
                    <a:gd name="connsiteX3" fmla="*/ 0 w 1137327"/>
                    <a:gd name="connsiteY3" fmla="*/ 118110 h 630812"/>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5761"/>
                    <a:gd name="connsiteY0" fmla="*/ 0 h 657631"/>
                    <a:gd name="connsiteX1" fmla="*/ 689610 w 1125761"/>
                    <a:gd name="connsiteY1" fmla="*/ 179070 h 657631"/>
                    <a:gd name="connsiteX2" fmla="*/ 1101090 w 1125761"/>
                    <a:gd name="connsiteY2" fmla="*/ 657225 h 657631"/>
                    <a:gd name="connsiteX3" fmla="*/ 0 w 1125761"/>
                    <a:gd name="connsiteY3" fmla="*/ 118110 h 657631"/>
                    <a:gd name="connsiteX0" fmla="*/ 89535 w 1127947"/>
                    <a:gd name="connsiteY0" fmla="*/ 0 h 657876"/>
                    <a:gd name="connsiteX1" fmla="*/ 689610 w 1127947"/>
                    <a:gd name="connsiteY1" fmla="*/ 179070 h 657876"/>
                    <a:gd name="connsiteX2" fmla="*/ 1101090 w 1127947"/>
                    <a:gd name="connsiteY2" fmla="*/ 657225 h 657876"/>
                    <a:gd name="connsiteX3" fmla="*/ 0 w 1127947"/>
                    <a:gd name="connsiteY3" fmla="*/ 118110 h 657876"/>
                    <a:gd name="connsiteX0" fmla="*/ 89535 w 1120865"/>
                    <a:gd name="connsiteY0" fmla="*/ 0 h 614402"/>
                    <a:gd name="connsiteX1" fmla="*/ 689610 w 1120865"/>
                    <a:gd name="connsiteY1" fmla="*/ 179070 h 614402"/>
                    <a:gd name="connsiteX2" fmla="*/ 1093470 w 1120865"/>
                    <a:gd name="connsiteY2" fmla="*/ 613410 h 614402"/>
                    <a:gd name="connsiteX3" fmla="*/ 0 w 1120865"/>
                    <a:gd name="connsiteY3" fmla="*/ 118110 h 614402"/>
                    <a:gd name="connsiteX0" fmla="*/ 89535 w 1093772"/>
                    <a:gd name="connsiteY0" fmla="*/ 0 h 624674"/>
                    <a:gd name="connsiteX1" fmla="*/ 689610 w 1093772"/>
                    <a:gd name="connsiteY1" fmla="*/ 179070 h 624674"/>
                    <a:gd name="connsiteX2" fmla="*/ 1093470 w 1093772"/>
                    <a:gd name="connsiteY2" fmla="*/ 613410 h 624674"/>
                    <a:gd name="connsiteX3" fmla="*/ 0 w 1093772"/>
                    <a:gd name="connsiteY3" fmla="*/ 118110 h 624674"/>
                    <a:gd name="connsiteX0" fmla="*/ 89535 w 1093593"/>
                    <a:gd name="connsiteY0" fmla="*/ 0 h 668297"/>
                    <a:gd name="connsiteX1" fmla="*/ 689610 w 1093593"/>
                    <a:gd name="connsiteY1" fmla="*/ 179070 h 668297"/>
                    <a:gd name="connsiteX2" fmla="*/ 1093470 w 1093593"/>
                    <a:gd name="connsiteY2" fmla="*/ 613410 h 668297"/>
                    <a:gd name="connsiteX3" fmla="*/ 723900 w 1093593"/>
                    <a:gd name="connsiteY3" fmla="*/ 607694 h 668297"/>
                    <a:gd name="connsiteX4" fmla="*/ 0 w 1093593"/>
                    <a:gd name="connsiteY4" fmla="*/ 118110 h 668297"/>
                    <a:gd name="connsiteX0" fmla="*/ 89535 w 1093686"/>
                    <a:gd name="connsiteY0" fmla="*/ 0 h 660081"/>
                    <a:gd name="connsiteX1" fmla="*/ 689610 w 1093686"/>
                    <a:gd name="connsiteY1" fmla="*/ 179070 h 660081"/>
                    <a:gd name="connsiteX2" fmla="*/ 1093470 w 1093686"/>
                    <a:gd name="connsiteY2" fmla="*/ 613410 h 660081"/>
                    <a:gd name="connsiteX3" fmla="*/ 723900 w 1093686"/>
                    <a:gd name="connsiteY3" fmla="*/ 607694 h 660081"/>
                    <a:gd name="connsiteX4" fmla="*/ 0 w 1093686"/>
                    <a:gd name="connsiteY4" fmla="*/ 118110 h 660081"/>
                    <a:gd name="connsiteX0" fmla="*/ 89535 w 1112717"/>
                    <a:gd name="connsiteY0" fmla="*/ 0 h 657666"/>
                    <a:gd name="connsiteX1" fmla="*/ 689610 w 1112717"/>
                    <a:gd name="connsiteY1" fmla="*/ 179070 h 657666"/>
                    <a:gd name="connsiteX2" fmla="*/ 1112520 w 1112717"/>
                    <a:gd name="connsiteY2" fmla="*/ 607695 h 657666"/>
                    <a:gd name="connsiteX3" fmla="*/ 723900 w 1112717"/>
                    <a:gd name="connsiteY3" fmla="*/ 607694 h 657666"/>
                    <a:gd name="connsiteX4" fmla="*/ 0 w 1112717"/>
                    <a:gd name="connsiteY4" fmla="*/ 118110 h 657666"/>
                    <a:gd name="connsiteX0" fmla="*/ 89535 w 1113597"/>
                    <a:gd name="connsiteY0" fmla="*/ 0 h 658286"/>
                    <a:gd name="connsiteX1" fmla="*/ 689610 w 1113597"/>
                    <a:gd name="connsiteY1" fmla="*/ 179070 h 658286"/>
                    <a:gd name="connsiteX2" fmla="*/ 1112520 w 1113597"/>
                    <a:gd name="connsiteY2" fmla="*/ 607695 h 658286"/>
                    <a:gd name="connsiteX3" fmla="*/ 723900 w 1113597"/>
                    <a:gd name="connsiteY3" fmla="*/ 607694 h 658286"/>
                    <a:gd name="connsiteX4" fmla="*/ 0 w 1113597"/>
                    <a:gd name="connsiteY4" fmla="*/ 118110 h 658286"/>
                    <a:gd name="connsiteX0" fmla="*/ 89535 w 1115492"/>
                    <a:gd name="connsiteY0" fmla="*/ 0 h 664269"/>
                    <a:gd name="connsiteX1" fmla="*/ 689610 w 1115492"/>
                    <a:gd name="connsiteY1" fmla="*/ 179070 h 664269"/>
                    <a:gd name="connsiteX2" fmla="*/ 1114425 w 1115492"/>
                    <a:gd name="connsiteY2" fmla="*/ 621030 h 664269"/>
                    <a:gd name="connsiteX3" fmla="*/ 723900 w 1115492"/>
                    <a:gd name="connsiteY3" fmla="*/ 607694 h 664269"/>
                    <a:gd name="connsiteX4" fmla="*/ 0 w 1115492"/>
                    <a:gd name="connsiteY4" fmla="*/ 118110 h 664269"/>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257"/>
                    <a:gd name="connsiteY0" fmla="*/ 0 h 663113"/>
                    <a:gd name="connsiteX1" fmla="*/ 689610 w 1116257"/>
                    <a:gd name="connsiteY1" fmla="*/ 179070 h 663113"/>
                    <a:gd name="connsiteX2" fmla="*/ 1114425 w 1116257"/>
                    <a:gd name="connsiteY2" fmla="*/ 621030 h 663113"/>
                    <a:gd name="connsiteX3" fmla="*/ 822960 w 1116257"/>
                    <a:gd name="connsiteY3" fmla="*/ 638174 h 663113"/>
                    <a:gd name="connsiteX4" fmla="*/ 0 w 1116257"/>
                    <a:gd name="connsiteY4" fmla="*/ 118110 h 663113"/>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062"/>
                    <a:gd name="connsiteY0" fmla="*/ 0 h 668073"/>
                    <a:gd name="connsiteX1" fmla="*/ 689610 w 1116062"/>
                    <a:gd name="connsiteY1" fmla="*/ 179070 h 668073"/>
                    <a:gd name="connsiteX2" fmla="*/ 1114425 w 1116062"/>
                    <a:gd name="connsiteY2" fmla="*/ 621030 h 668073"/>
                    <a:gd name="connsiteX3" fmla="*/ 822960 w 1116062"/>
                    <a:gd name="connsiteY3" fmla="*/ 638174 h 668073"/>
                    <a:gd name="connsiteX4" fmla="*/ 0 w 1116062"/>
                    <a:gd name="connsiteY4" fmla="*/ 118110 h 668073"/>
                    <a:gd name="connsiteX0" fmla="*/ 89535 w 1114619"/>
                    <a:gd name="connsiteY0" fmla="*/ 0 h 660973"/>
                    <a:gd name="connsiteX1" fmla="*/ 689610 w 1114619"/>
                    <a:gd name="connsiteY1" fmla="*/ 179070 h 660973"/>
                    <a:gd name="connsiteX2" fmla="*/ 1114425 w 1114619"/>
                    <a:gd name="connsiteY2" fmla="*/ 621030 h 660973"/>
                    <a:gd name="connsiteX3" fmla="*/ 741045 w 1114619"/>
                    <a:gd name="connsiteY3" fmla="*/ 622934 h 660973"/>
                    <a:gd name="connsiteX4" fmla="*/ 0 w 1114619"/>
                    <a:gd name="connsiteY4" fmla="*/ 118110 h 660973"/>
                    <a:gd name="connsiteX0" fmla="*/ 89535 w 1114635"/>
                    <a:gd name="connsiteY0" fmla="*/ 0 h 666902"/>
                    <a:gd name="connsiteX1" fmla="*/ 689610 w 1114635"/>
                    <a:gd name="connsiteY1" fmla="*/ 179070 h 666902"/>
                    <a:gd name="connsiteX2" fmla="*/ 1114425 w 1114635"/>
                    <a:gd name="connsiteY2" fmla="*/ 621030 h 666902"/>
                    <a:gd name="connsiteX3" fmla="*/ 741045 w 1114635"/>
                    <a:gd name="connsiteY3" fmla="*/ 622934 h 666902"/>
                    <a:gd name="connsiteX4" fmla="*/ 0 w 1114635"/>
                    <a:gd name="connsiteY4" fmla="*/ 118110 h 666902"/>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8486 h 660702"/>
                    <a:gd name="connsiteX1" fmla="*/ 689610 w 1114517"/>
                    <a:gd name="connsiteY1" fmla="*/ 187556 h 660702"/>
                    <a:gd name="connsiteX2" fmla="*/ 1114425 w 1114517"/>
                    <a:gd name="connsiteY2" fmla="*/ 629516 h 660702"/>
                    <a:gd name="connsiteX3" fmla="*/ 661035 w 1114517"/>
                    <a:gd name="connsiteY3" fmla="*/ 595225 h 660702"/>
                    <a:gd name="connsiteX4" fmla="*/ 0 w 1114517"/>
                    <a:gd name="connsiteY4" fmla="*/ 126596 h 660702"/>
                    <a:gd name="connsiteX0" fmla="*/ 89535 w 1114465"/>
                    <a:gd name="connsiteY0" fmla="*/ 0 h 652216"/>
                    <a:gd name="connsiteX1" fmla="*/ 689610 w 1114465"/>
                    <a:gd name="connsiteY1" fmla="*/ 179070 h 652216"/>
                    <a:gd name="connsiteX2" fmla="*/ 1114425 w 1114465"/>
                    <a:gd name="connsiteY2" fmla="*/ 621030 h 652216"/>
                    <a:gd name="connsiteX3" fmla="*/ 661035 w 1114465"/>
                    <a:gd name="connsiteY3" fmla="*/ 586739 h 652216"/>
                    <a:gd name="connsiteX4" fmla="*/ 0 w 1114465"/>
                    <a:gd name="connsiteY4" fmla="*/ 118110 h 652216"/>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921"/>
                    <a:gd name="connsiteY0" fmla="*/ 0 h 636273"/>
                    <a:gd name="connsiteX1" fmla="*/ 597939 w 1116921"/>
                    <a:gd name="connsiteY1" fmla="*/ 196263 h 636273"/>
                    <a:gd name="connsiteX2" fmla="*/ 832485 w 1116921"/>
                    <a:gd name="connsiteY2" fmla="*/ 394333 h 636273"/>
                    <a:gd name="connsiteX3" fmla="*/ 1114425 w 1116921"/>
                    <a:gd name="connsiteY3" fmla="*/ 621030 h 636273"/>
                    <a:gd name="connsiteX4" fmla="*/ 661035 w 1116921"/>
                    <a:gd name="connsiteY4" fmla="*/ 586739 h 636273"/>
                    <a:gd name="connsiteX5" fmla="*/ 0 w 1116921"/>
                    <a:gd name="connsiteY5" fmla="*/ 118110 h 6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21" h="636273">
                      <a:moveTo>
                        <a:pt x="89535" y="0"/>
                      </a:moveTo>
                      <a:cubicBezTo>
                        <a:pt x="315436" y="140811"/>
                        <a:pt x="517760" y="149532"/>
                        <a:pt x="597939" y="196263"/>
                      </a:cubicBezTo>
                      <a:cubicBezTo>
                        <a:pt x="678118" y="242994"/>
                        <a:pt x="746404" y="323538"/>
                        <a:pt x="832485" y="394333"/>
                      </a:cubicBezTo>
                      <a:cubicBezTo>
                        <a:pt x="918566" y="465128"/>
                        <a:pt x="1143000" y="588962"/>
                        <a:pt x="1114425" y="621030"/>
                      </a:cubicBezTo>
                      <a:cubicBezTo>
                        <a:pt x="1085850" y="653098"/>
                        <a:pt x="828040" y="631189"/>
                        <a:pt x="661035" y="586739"/>
                      </a:cubicBezTo>
                      <a:cubicBezTo>
                        <a:pt x="494030" y="542289"/>
                        <a:pt x="149542" y="296227"/>
                        <a:pt x="0" y="118110"/>
                      </a:cubicBezTo>
                    </a:path>
                  </a:pathLst>
                </a:custGeom>
                <a:solidFill>
                  <a:schemeClr val="tx2">
                    <a:lumMod val="40000"/>
                    <a:lumOff val="60000"/>
                  </a:schemeClr>
                </a:solidFill>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Freeform 44"/>
                <p:cNvSpPr/>
                <p:nvPr/>
              </p:nvSpPr>
              <p:spPr>
                <a:xfrm>
                  <a:off x="3539093" y="3027546"/>
                  <a:ext cx="138827" cy="63165"/>
                </a:xfrm>
                <a:custGeom>
                  <a:avLst/>
                  <a:gdLst>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1087 w 148319"/>
                    <a:gd name="connsiteY0" fmla="*/ 13758 h 71244"/>
                    <a:gd name="connsiteX1" fmla="*/ 88717 w 148319"/>
                    <a:gd name="connsiteY1" fmla="*/ 11853 h 71244"/>
                    <a:gd name="connsiteX2" fmla="*/ 147772 w 148319"/>
                    <a:gd name="connsiteY2" fmla="*/ 63288 h 71244"/>
                    <a:gd name="connsiteX3" fmla="*/ 54427 w 148319"/>
                    <a:gd name="connsiteY3" fmla="*/ 69003 h 71244"/>
                    <a:gd name="connsiteX4" fmla="*/ 1087 w 148319"/>
                    <a:gd name="connsiteY4" fmla="*/ 13758 h 71244"/>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6555"/>
                    <a:gd name="connsiteY0" fmla="*/ 18551 h 66986"/>
                    <a:gd name="connsiteX1" fmla="*/ 96144 w 156555"/>
                    <a:gd name="connsiteY1" fmla="*/ 5216 h 66986"/>
                    <a:gd name="connsiteX2" fmla="*/ 155199 w 156555"/>
                    <a:gd name="connsiteY2" fmla="*/ 56651 h 66986"/>
                    <a:gd name="connsiteX3" fmla="*/ 61854 w 156555"/>
                    <a:gd name="connsiteY3" fmla="*/ 62366 h 66986"/>
                    <a:gd name="connsiteX4" fmla="*/ 894 w 156555"/>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61 w 145403"/>
                    <a:gd name="connsiteY0" fmla="*/ 17888 h 63237"/>
                    <a:gd name="connsiteX1" fmla="*/ 96111 w 145403"/>
                    <a:gd name="connsiteY1" fmla="*/ 4553 h 63237"/>
                    <a:gd name="connsiteX2" fmla="*/ 143736 w 145403"/>
                    <a:gd name="connsiteY2" fmla="*/ 46463 h 63237"/>
                    <a:gd name="connsiteX3" fmla="*/ 61821 w 145403"/>
                    <a:gd name="connsiteY3" fmla="*/ 61703 h 63237"/>
                    <a:gd name="connsiteX4" fmla="*/ 861 w 145403"/>
                    <a:gd name="connsiteY4" fmla="*/ 17888 h 63237"/>
                    <a:gd name="connsiteX0" fmla="*/ 177 w 143221"/>
                    <a:gd name="connsiteY0" fmla="*/ 23701 h 68830"/>
                    <a:gd name="connsiteX1" fmla="*/ 80187 w 143221"/>
                    <a:gd name="connsiteY1" fmla="*/ 841 h 68830"/>
                    <a:gd name="connsiteX2" fmla="*/ 143052 w 143221"/>
                    <a:gd name="connsiteY2" fmla="*/ 52276 h 68830"/>
                    <a:gd name="connsiteX3" fmla="*/ 61137 w 143221"/>
                    <a:gd name="connsiteY3" fmla="*/ 67516 h 68830"/>
                    <a:gd name="connsiteX4" fmla="*/ 177 w 143221"/>
                    <a:gd name="connsiteY4" fmla="*/ 23701 h 68830"/>
                    <a:gd name="connsiteX0" fmla="*/ 6 w 143050"/>
                    <a:gd name="connsiteY0" fmla="*/ 24493 h 69622"/>
                    <a:gd name="connsiteX1" fmla="*/ 80016 w 143050"/>
                    <a:gd name="connsiteY1" fmla="*/ 1633 h 69622"/>
                    <a:gd name="connsiteX2" fmla="*/ 142881 w 143050"/>
                    <a:gd name="connsiteY2" fmla="*/ 53068 h 69622"/>
                    <a:gd name="connsiteX3" fmla="*/ 60966 w 143050"/>
                    <a:gd name="connsiteY3" fmla="*/ 68308 h 69622"/>
                    <a:gd name="connsiteX4" fmla="*/ 6 w 143050"/>
                    <a:gd name="connsiteY4" fmla="*/ 24493 h 69622"/>
                    <a:gd name="connsiteX0" fmla="*/ 106 w 143092"/>
                    <a:gd name="connsiteY0" fmla="*/ 23678 h 65380"/>
                    <a:gd name="connsiteX1" fmla="*/ 80116 w 143092"/>
                    <a:gd name="connsiteY1" fmla="*/ 818 h 65380"/>
                    <a:gd name="connsiteX2" fmla="*/ 142981 w 143092"/>
                    <a:gd name="connsiteY2" fmla="*/ 52253 h 65380"/>
                    <a:gd name="connsiteX3" fmla="*/ 64876 w 143092"/>
                    <a:gd name="connsiteY3" fmla="*/ 63683 h 65380"/>
                    <a:gd name="connsiteX4" fmla="*/ 106 w 143092"/>
                    <a:gd name="connsiteY4" fmla="*/ 23678 h 65380"/>
                    <a:gd name="connsiteX0" fmla="*/ 106 w 143092"/>
                    <a:gd name="connsiteY0" fmla="*/ 24922 h 66624"/>
                    <a:gd name="connsiteX1" fmla="*/ 80116 w 143092"/>
                    <a:gd name="connsiteY1" fmla="*/ 2062 h 66624"/>
                    <a:gd name="connsiteX2" fmla="*/ 142981 w 143092"/>
                    <a:gd name="connsiteY2" fmla="*/ 53497 h 66624"/>
                    <a:gd name="connsiteX3" fmla="*/ 64876 w 143092"/>
                    <a:gd name="connsiteY3" fmla="*/ 64927 h 66624"/>
                    <a:gd name="connsiteX4" fmla="*/ 106 w 143092"/>
                    <a:gd name="connsiteY4" fmla="*/ 24922 h 66624"/>
                    <a:gd name="connsiteX0" fmla="*/ 106 w 143092"/>
                    <a:gd name="connsiteY0" fmla="*/ 27950 h 65578"/>
                    <a:gd name="connsiteX1" fmla="*/ 80116 w 143092"/>
                    <a:gd name="connsiteY1" fmla="*/ 1280 h 65578"/>
                    <a:gd name="connsiteX2" fmla="*/ 142981 w 143092"/>
                    <a:gd name="connsiteY2" fmla="*/ 52715 h 65578"/>
                    <a:gd name="connsiteX3" fmla="*/ 64876 w 143092"/>
                    <a:gd name="connsiteY3" fmla="*/ 64145 h 65578"/>
                    <a:gd name="connsiteX4" fmla="*/ 106 w 143092"/>
                    <a:gd name="connsiteY4" fmla="*/ 27950 h 65578"/>
                    <a:gd name="connsiteX0" fmla="*/ 105 w 137389"/>
                    <a:gd name="connsiteY0" fmla="*/ 27710 h 64718"/>
                    <a:gd name="connsiteX1" fmla="*/ 80115 w 137389"/>
                    <a:gd name="connsiteY1" fmla="*/ 1040 h 64718"/>
                    <a:gd name="connsiteX2" fmla="*/ 137265 w 137389"/>
                    <a:gd name="connsiteY2" fmla="*/ 48665 h 64718"/>
                    <a:gd name="connsiteX3" fmla="*/ 64875 w 137389"/>
                    <a:gd name="connsiteY3" fmla="*/ 63905 h 64718"/>
                    <a:gd name="connsiteX4" fmla="*/ 105 w 137389"/>
                    <a:gd name="connsiteY4" fmla="*/ 27710 h 64718"/>
                    <a:gd name="connsiteX0" fmla="*/ 105 w 137273"/>
                    <a:gd name="connsiteY0" fmla="*/ 27710 h 67472"/>
                    <a:gd name="connsiteX1" fmla="*/ 80115 w 137273"/>
                    <a:gd name="connsiteY1" fmla="*/ 1040 h 67472"/>
                    <a:gd name="connsiteX2" fmla="*/ 137265 w 137273"/>
                    <a:gd name="connsiteY2" fmla="*/ 48665 h 67472"/>
                    <a:gd name="connsiteX3" fmla="*/ 64875 w 137273"/>
                    <a:gd name="connsiteY3" fmla="*/ 63905 h 67472"/>
                    <a:gd name="connsiteX4" fmla="*/ 105 w 137273"/>
                    <a:gd name="connsiteY4" fmla="*/ 27710 h 67472"/>
                    <a:gd name="connsiteX0" fmla="*/ 105 w 139178"/>
                    <a:gd name="connsiteY0" fmla="*/ 26945 h 63342"/>
                    <a:gd name="connsiteX1" fmla="*/ 80115 w 139178"/>
                    <a:gd name="connsiteY1" fmla="*/ 275 h 63342"/>
                    <a:gd name="connsiteX2" fmla="*/ 139170 w 139178"/>
                    <a:gd name="connsiteY2" fmla="*/ 34565 h 63342"/>
                    <a:gd name="connsiteX3" fmla="*/ 64875 w 139178"/>
                    <a:gd name="connsiteY3" fmla="*/ 63140 h 63342"/>
                    <a:gd name="connsiteX4" fmla="*/ 105 w 139178"/>
                    <a:gd name="connsiteY4" fmla="*/ 26945 h 6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78" h="63342">
                      <a:moveTo>
                        <a:pt x="105" y="26945"/>
                      </a:moveTo>
                      <a:cubicBezTo>
                        <a:pt x="2645" y="1228"/>
                        <a:pt x="56938" y="-995"/>
                        <a:pt x="80115" y="275"/>
                      </a:cubicBezTo>
                      <a:cubicBezTo>
                        <a:pt x="103292" y="1545"/>
                        <a:pt x="139805" y="8848"/>
                        <a:pt x="139170" y="34565"/>
                      </a:cubicBezTo>
                      <a:cubicBezTo>
                        <a:pt x="138535" y="60282"/>
                        <a:pt x="88052" y="64410"/>
                        <a:pt x="64875" y="63140"/>
                      </a:cubicBezTo>
                      <a:cubicBezTo>
                        <a:pt x="41698" y="61870"/>
                        <a:pt x="-2435" y="52662"/>
                        <a:pt x="105" y="26945"/>
                      </a:cubicBezTo>
                      <a:close/>
                    </a:path>
                  </a:pathLst>
                </a:custGeom>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Arc 45"/>
                <p:cNvSpPr/>
                <p:nvPr/>
              </p:nvSpPr>
              <p:spPr>
                <a:xfrm>
                  <a:off x="9808424" y="2369820"/>
                  <a:ext cx="966477" cy="1409700"/>
                </a:xfrm>
                <a:prstGeom prst="arc">
                  <a:avLst>
                    <a:gd name="adj1" fmla="val 18012427"/>
                    <a:gd name="adj2" fmla="val 3609271"/>
                  </a:avLst>
                </a:prstGeom>
                <a:ln>
                  <a:solidFill>
                    <a:schemeClr val="tx1">
                      <a:lumMod val="95000"/>
                      <a:lumOff val="5000"/>
                    </a:schemeClr>
                  </a:solidFill>
                  <a:prstDash val="dash"/>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51" name="Picture 50"/>
              <p:cNvPicPr>
                <a:picLocks noChangeAspect="1"/>
              </p:cNvPicPr>
              <p:nvPr/>
            </p:nvPicPr>
            <p:blipFill>
              <a:blip r:embed="rId4"/>
              <a:stretch>
                <a:fillRect/>
              </a:stretch>
            </p:blipFill>
            <p:spPr>
              <a:xfrm>
                <a:off x="6393000" y="5757702"/>
                <a:ext cx="3127296" cy="725614"/>
              </a:xfrm>
              <a:prstGeom prst="rect">
                <a:avLst/>
              </a:prstGeom>
              <a:ln>
                <a:solidFill>
                  <a:schemeClr val="tx1">
                    <a:lumMod val="75000"/>
                    <a:lumOff val="25000"/>
                  </a:schemeClr>
                </a:solidFill>
              </a:ln>
            </p:spPr>
          </p:pic>
        </p:grpSp>
        <p:sp>
          <p:nvSpPr>
            <p:cNvPr id="53" name="TextBox 52"/>
            <p:cNvSpPr txBox="1"/>
            <p:nvPr/>
          </p:nvSpPr>
          <p:spPr>
            <a:xfrm>
              <a:off x="6365596" y="4741732"/>
              <a:ext cx="3154268" cy="584775"/>
            </a:xfrm>
            <a:prstGeom prst="rect">
              <a:avLst/>
            </a:prstGeom>
            <a:noFill/>
          </p:spPr>
          <p:txBody>
            <a:bodyPr wrap="square" rtlCol="0">
              <a:spAutoFit/>
            </a:bodyPr>
            <a:lstStyle/>
            <a:p>
              <a:pPr algn="ctr"/>
              <a:r>
                <a:rPr lang="en-US" sz="1600" dirty="0"/>
                <a:t>Whale: Control surfaces intact and active fluking</a:t>
              </a:r>
            </a:p>
          </p:txBody>
        </p:sp>
        <p:sp>
          <p:nvSpPr>
            <p:cNvPr id="54" name="TextBox 53"/>
            <p:cNvSpPr txBox="1"/>
            <p:nvPr/>
          </p:nvSpPr>
          <p:spPr>
            <a:xfrm>
              <a:off x="6365596" y="6149355"/>
              <a:ext cx="3154268" cy="584775"/>
            </a:xfrm>
            <a:prstGeom prst="rect">
              <a:avLst/>
            </a:prstGeom>
            <a:noFill/>
          </p:spPr>
          <p:txBody>
            <a:bodyPr wrap="square" rtlCol="0">
              <a:spAutoFit/>
            </a:bodyPr>
            <a:lstStyle/>
            <a:p>
              <a:pPr algn="ctr"/>
              <a:r>
                <a:rPr lang="en-US" sz="1600" dirty="0"/>
                <a:t>R100 Model: Control surfaces removed and non-fluking travel</a:t>
              </a:r>
            </a:p>
          </p:txBody>
        </p:sp>
      </p:grpSp>
      <p:sp>
        <p:nvSpPr>
          <p:cNvPr id="57" name="TextBox 56"/>
          <p:cNvSpPr txBox="1"/>
          <p:nvPr/>
        </p:nvSpPr>
        <p:spPr>
          <a:xfrm>
            <a:off x="2984191" y="0"/>
            <a:ext cx="317716" cy="369332"/>
          </a:xfrm>
          <a:prstGeom prst="rect">
            <a:avLst/>
          </a:prstGeom>
          <a:noFill/>
        </p:spPr>
        <p:txBody>
          <a:bodyPr wrap="none" rtlCol="0">
            <a:spAutoFit/>
          </a:bodyPr>
          <a:lstStyle/>
          <a:p>
            <a:r>
              <a:rPr lang="en-US" dirty="0"/>
              <a:t>A</a:t>
            </a:r>
          </a:p>
        </p:txBody>
      </p:sp>
      <p:sp>
        <p:nvSpPr>
          <p:cNvPr id="60" name="TextBox 59"/>
          <p:cNvSpPr txBox="1"/>
          <p:nvPr/>
        </p:nvSpPr>
        <p:spPr>
          <a:xfrm>
            <a:off x="6333009" y="0"/>
            <a:ext cx="309700" cy="369332"/>
          </a:xfrm>
          <a:prstGeom prst="rect">
            <a:avLst/>
          </a:prstGeom>
          <a:noFill/>
        </p:spPr>
        <p:txBody>
          <a:bodyPr wrap="none" rtlCol="0">
            <a:spAutoFit/>
          </a:bodyPr>
          <a:lstStyle/>
          <a:p>
            <a:r>
              <a:rPr lang="en-US" dirty="0"/>
              <a:t>B</a:t>
            </a:r>
          </a:p>
        </p:txBody>
      </p:sp>
      <p:sp>
        <p:nvSpPr>
          <p:cNvPr id="61" name="TextBox 60"/>
          <p:cNvSpPr txBox="1"/>
          <p:nvPr/>
        </p:nvSpPr>
        <p:spPr>
          <a:xfrm>
            <a:off x="2984191" y="3405351"/>
            <a:ext cx="308098"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48305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sp>
        <p:nvSpPr>
          <p:cNvPr id="4" name="TextBox 3"/>
          <p:cNvSpPr txBox="1"/>
          <p:nvPr/>
        </p:nvSpPr>
        <p:spPr>
          <a:xfrm>
            <a:off x="6549726" y="4389365"/>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6" name="TextBox 5"/>
          <p:cNvSpPr txBox="1"/>
          <p:nvPr/>
        </p:nvSpPr>
        <p:spPr>
          <a:xfrm>
            <a:off x="608853" y="382209"/>
            <a:ext cx="317716" cy="369332"/>
          </a:xfrm>
          <a:prstGeom prst="rect">
            <a:avLst/>
          </a:prstGeom>
          <a:noFill/>
        </p:spPr>
        <p:txBody>
          <a:bodyPr wrap="none" rtlCol="0">
            <a:spAutoFit/>
          </a:bodyPr>
          <a:lstStyle/>
          <a:p>
            <a:r>
              <a:rPr lang="en-US" dirty="0"/>
              <a:t>A</a:t>
            </a:r>
          </a:p>
        </p:txBody>
      </p:sp>
      <p:sp>
        <p:nvSpPr>
          <p:cNvPr id="7" name="TextBox 6"/>
          <p:cNvSpPr txBox="1"/>
          <p:nvPr/>
        </p:nvSpPr>
        <p:spPr>
          <a:xfrm>
            <a:off x="6549726" y="382209"/>
            <a:ext cx="309700" cy="369332"/>
          </a:xfrm>
          <a:prstGeom prst="rect">
            <a:avLst/>
          </a:prstGeom>
          <a:noFill/>
        </p:spPr>
        <p:txBody>
          <a:bodyPr wrap="none" rtlCol="0">
            <a:spAutoFit/>
          </a:bodyPr>
          <a:lstStyle/>
          <a:p>
            <a:r>
              <a:rPr lang="en-US" dirty="0"/>
              <a:t>B</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3812" b="11622"/>
          <a:stretch/>
        </p:blipFill>
        <p:spPr>
          <a:xfrm>
            <a:off x="690880" y="5006341"/>
            <a:ext cx="5383154" cy="927099"/>
          </a:xfrm>
          <a:prstGeom prst="rect">
            <a:avLst/>
          </a:prstGeom>
          <a:ln>
            <a:noFill/>
          </a:ln>
        </p:spPr>
      </p:pic>
      <p:cxnSp>
        <p:nvCxnSpPr>
          <p:cNvPr id="3" name="Straight Connector 2"/>
          <p:cNvCxnSpPr/>
          <p:nvPr/>
        </p:nvCxnSpPr>
        <p:spPr>
          <a:xfrm>
            <a:off x="3364677" y="751541"/>
            <a:ext cx="0" cy="5196432"/>
          </a:xfrm>
          <a:prstGeom prst="line">
            <a:avLst/>
          </a:prstGeom>
          <a:ln>
            <a:prstDash val="sysDot"/>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305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Group 3"/>
          <p:cNvGrpSpPr/>
          <p:nvPr/>
        </p:nvGrpSpPr>
        <p:grpSpPr>
          <a:xfrm>
            <a:off x="3729723" y="344573"/>
            <a:ext cx="5288408" cy="4251287"/>
            <a:chOff x="3729721" y="344573"/>
            <a:chExt cx="5288408" cy="4251287"/>
          </a:xfrm>
        </p:grpSpPr>
        <p:pic>
          <p:nvPicPr>
            <p:cNvPr id="8" name="Picture 7"/>
            <p:cNvPicPr>
              <a:picLocks noChangeAspect="1"/>
            </p:cNvPicPr>
            <p:nvPr/>
          </p:nvPicPr>
          <p:blipFill>
            <a:blip r:embed="rId4" cstate="print">
              <a:duotone>
                <a:prstClr val="black"/>
                <a:srgbClr val="E45558">
                  <a:tint val="45000"/>
                  <a:satMod val="400000"/>
                </a:srgbClr>
              </a:duotone>
              <a:extLst>
                <a:ext uri="{28A0092B-C50C-407E-A947-70E740481C1C}">
                  <a14:useLocalDpi xmlns:a14="http://schemas.microsoft.com/office/drawing/2010/main" val="0"/>
                </a:ext>
              </a:extLst>
            </a:blip>
            <a:stretch>
              <a:fillRect/>
            </a:stretch>
          </p:blipFill>
          <p:spPr>
            <a:xfrm>
              <a:off x="3852030" y="1953373"/>
              <a:ext cx="834047" cy="300952"/>
            </a:xfrm>
            <a:prstGeom prst="rect">
              <a:avLst/>
            </a:prstGeom>
          </p:spPr>
        </p:pic>
        <p:pic>
          <p:nvPicPr>
            <p:cNvPr id="10" name="Picture 9"/>
            <p:cNvPicPr>
              <a:picLocks noChangeAspect="1"/>
            </p:cNvPicPr>
            <p:nvPr/>
          </p:nvPicPr>
          <p:blipFill>
            <a:blip r:embed="rId5" cstate="print">
              <a:duotone>
                <a:prstClr val="black"/>
                <a:srgbClr val="B5992E">
                  <a:tint val="45000"/>
                  <a:satMod val="400000"/>
                </a:srgbClr>
              </a:duotone>
              <a:extLst>
                <a:ext uri="{28A0092B-C50C-407E-A947-70E740481C1C}">
                  <a14:useLocalDpi xmlns:a14="http://schemas.microsoft.com/office/drawing/2010/main" val="0"/>
                </a:ext>
              </a:extLst>
            </a:blip>
            <a:stretch>
              <a:fillRect/>
            </a:stretch>
          </p:blipFill>
          <p:spPr>
            <a:xfrm>
              <a:off x="4519809" y="1537172"/>
              <a:ext cx="777138" cy="500283"/>
            </a:xfrm>
            <a:prstGeom prst="rect">
              <a:avLst/>
            </a:prstGeom>
          </p:spPr>
        </p:pic>
        <p:pic>
          <p:nvPicPr>
            <p:cNvPr id="11" name="Picture 10"/>
            <p:cNvPicPr>
              <a:picLocks noChangeAspect="1"/>
            </p:cNvPicPr>
            <p:nvPr/>
          </p:nvPicPr>
          <p:blipFill>
            <a:blip r:embed="rId6" cstate="print">
              <a:duotone>
                <a:prstClr val="black"/>
                <a:srgbClr val="B17AA1">
                  <a:tint val="45000"/>
                  <a:satMod val="400000"/>
                </a:srgbClr>
              </a:duotone>
              <a:extLst>
                <a:ext uri="{BEBA8EAE-BF5A-486C-A8C5-ECC9F3942E4B}">
                  <a14:imgProps xmlns:a14="http://schemas.microsoft.com/office/drawing/2010/main">
                    <a14:imgLayer r:embed="rId7">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711205" y="990758"/>
              <a:ext cx="1045327" cy="416497"/>
            </a:xfrm>
            <a:prstGeom prst="rect">
              <a:avLst/>
            </a:prstGeom>
          </p:spPr>
        </p:pic>
        <p:pic>
          <p:nvPicPr>
            <p:cNvPr id="12" name="Picture 11"/>
            <p:cNvPicPr>
              <a:picLocks noChangeAspect="1"/>
            </p:cNvPicPr>
            <p:nvPr/>
          </p:nvPicPr>
          <p:blipFill>
            <a:blip r:embed="rId8" cstate="print">
              <a:duotone>
                <a:prstClr val="black"/>
                <a:srgbClr val="4E79A6">
                  <a:tint val="45000"/>
                  <a:satMod val="400000"/>
                </a:srgbClr>
              </a:duotone>
              <a:extLst>
                <a:ext uri="{28A0092B-C50C-407E-A947-70E740481C1C}">
                  <a14:useLocalDpi xmlns:a14="http://schemas.microsoft.com/office/drawing/2010/main" val="0"/>
                </a:ext>
              </a:extLst>
            </a:blip>
            <a:stretch>
              <a:fillRect/>
            </a:stretch>
          </p:blipFill>
          <p:spPr>
            <a:xfrm>
              <a:off x="7877506" y="1175262"/>
              <a:ext cx="1140623" cy="392374"/>
            </a:xfrm>
            <a:prstGeom prst="rect">
              <a:avLst/>
            </a:prstGeom>
          </p:spPr>
        </p:pic>
        <p:pic>
          <p:nvPicPr>
            <p:cNvPr id="13" name="Picture 12"/>
            <p:cNvPicPr>
              <a:picLocks noChangeAspect="1"/>
            </p:cNvPicPr>
            <p:nvPr/>
          </p:nvPicPr>
          <p:blipFill>
            <a:blip r:embed="rId9" cstate="print">
              <a:duotone>
                <a:prstClr val="black"/>
                <a:srgbClr val="9667B7">
                  <a:tint val="45000"/>
                  <a:satMod val="400000"/>
                </a:srgbClr>
              </a:duotone>
              <a:extLst>
                <a:ext uri="{28A0092B-C50C-407E-A947-70E740481C1C}">
                  <a14:useLocalDpi xmlns:a14="http://schemas.microsoft.com/office/drawing/2010/main" val="0"/>
                </a:ext>
              </a:extLst>
            </a:blip>
            <a:stretch>
              <a:fillRect/>
            </a:stretch>
          </p:blipFill>
          <p:spPr>
            <a:xfrm>
              <a:off x="3884220" y="3706800"/>
              <a:ext cx="769669" cy="404076"/>
            </a:xfrm>
            <a:prstGeom prst="rect">
              <a:avLst/>
            </a:prstGeom>
          </p:spPr>
        </p:pic>
        <p:pic>
          <p:nvPicPr>
            <p:cNvPr id="14" name="Picture 13"/>
            <p:cNvPicPr>
              <a:picLocks noChangeAspect="1"/>
            </p:cNvPicPr>
            <p:nvPr/>
          </p:nvPicPr>
          <p:blipFill rotWithShape="1">
            <a:blip r:embed="rId10" cstate="print">
              <a:duotone>
                <a:prstClr val="black"/>
                <a:srgbClr val="559A4A">
                  <a:tint val="45000"/>
                  <a:satMod val="400000"/>
                </a:srgbClr>
              </a:duotone>
              <a:extLst>
                <a:ext uri="{28A0092B-C50C-407E-A947-70E740481C1C}">
                  <a14:useLocalDpi xmlns:a14="http://schemas.microsoft.com/office/drawing/2010/main" val="0"/>
                </a:ext>
              </a:extLst>
            </a:blip>
            <a:srcRect l="8859" r="7380"/>
            <a:stretch/>
          </p:blipFill>
          <p:spPr>
            <a:xfrm>
              <a:off x="4352199" y="4273089"/>
              <a:ext cx="881670" cy="322771"/>
            </a:xfrm>
            <a:prstGeom prst="rect">
              <a:avLst/>
            </a:prstGeom>
          </p:spPr>
        </p:pic>
        <p:sp>
          <p:nvSpPr>
            <p:cNvPr id="15" name="TextBox 14"/>
            <p:cNvSpPr txBox="1"/>
            <p:nvPr/>
          </p:nvSpPr>
          <p:spPr>
            <a:xfrm>
              <a:off x="4050894" y="2266836"/>
              <a:ext cx="570990" cy="338554"/>
            </a:xfrm>
            <a:prstGeom prst="rect">
              <a:avLst/>
            </a:prstGeom>
            <a:noFill/>
          </p:spPr>
          <p:txBody>
            <a:bodyPr wrap="none" rtlCol="0">
              <a:spAutoFit/>
            </a:bodyPr>
            <a:lstStyle/>
            <a:p>
              <a:r>
                <a:rPr lang="en-US" sz="1600" dirty="0">
                  <a:solidFill>
                    <a:srgbClr val="E45558"/>
                  </a:solidFill>
                  <a:latin typeface="Arial" panose="020B0604020202020204" pitchFamily="34" charset="0"/>
                  <a:cs typeface="Arial" panose="020B0604020202020204" pitchFamily="34" charset="0"/>
                </a:rPr>
                <a:t>Fish</a:t>
              </a:r>
            </a:p>
          </p:txBody>
        </p:sp>
        <p:pic>
          <p:nvPicPr>
            <p:cNvPr id="3" name="Picture 2"/>
            <p:cNvPicPr>
              <a:picLocks noChangeAspect="1"/>
            </p:cNvPicPr>
            <p:nvPr/>
          </p:nvPicPr>
          <p:blipFill rotWithShape="1">
            <a:blip r:embed="rId11" cstate="print">
              <a:duotone>
                <a:prstClr val="black"/>
                <a:srgbClr val="796F6D">
                  <a:tint val="45000"/>
                  <a:satMod val="400000"/>
                </a:srgbClr>
              </a:duotone>
              <a:extLst>
                <a:ext uri="{28A0092B-C50C-407E-A947-70E740481C1C}">
                  <a14:useLocalDpi xmlns:a14="http://schemas.microsoft.com/office/drawing/2010/main" val="0"/>
                </a:ext>
              </a:extLst>
            </a:blip>
            <a:srcRect l="8346" t="24755" r="9087" b="23935"/>
            <a:stretch/>
          </p:blipFill>
          <p:spPr>
            <a:xfrm>
              <a:off x="3729721" y="344573"/>
              <a:ext cx="790088" cy="490983"/>
            </a:xfrm>
            <a:prstGeom prst="rect">
              <a:avLst/>
            </a:prstGeom>
          </p:spPr>
        </p:pic>
      </p:grpSp>
      <p:sp>
        <p:nvSpPr>
          <p:cNvPr id="18" name="TextBox 17"/>
          <p:cNvSpPr txBox="1"/>
          <p:nvPr/>
        </p:nvSpPr>
        <p:spPr>
          <a:xfrm>
            <a:off x="4444635" y="156097"/>
            <a:ext cx="1082348" cy="338554"/>
          </a:xfrm>
          <a:prstGeom prst="rect">
            <a:avLst/>
          </a:prstGeom>
          <a:noFill/>
        </p:spPr>
        <p:txBody>
          <a:bodyPr wrap="none" rtlCol="0">
            <a:spAutoFit/>
          </a:bodyPr>
          <a:lstStyle/>
          <a:p>
            <a:r>
              <a:rPr lang="en-US" sz="1600" dirty="0">
                <a:solidFill>
                  <a:srgbClr val="796F6D"/>
                </a:solidFill>
                <a:latin typeface="Arial" panose="020B0604020202020204" pitchFamily="34" charset="0"/>
                <a:cs typeface="Arial" panose="020B0604020202020204" pitchFamily="34" charset="0"/>
              </a:rPr>
              <a:t>Pinnipeds</a:t>
            </a:r>
          </a:p>
        </p:txBody>
      </p:sp>
      <p:sp>
        <p:nvSpPr>
          <p:cNvPr id="20" name="TextBox 19"/>
          <p:cNvSpPr txBox="1"/>
          <p:nvPr/>
        </p:nvSpPr>
        <p:spPr>
          <a:xfrm>
            <a:off x="7873660" y="1542236"/>
            <a:ext cx="1154483" cy="338554"/>
          </a:xfrm>
          <a:prstGeom prst="rect">
            <a:avLst/>
          </a:prstGeom>
          <a:noFill/>
        </p:spPr>
        <p:txBody>
          <a:bodyPr wrap="none" rtlCol="0">
            <a:spAutoFit/>
          </a:bodyPr>
          <a:lstStyle/>
          <a:p>
            <a:r>
              <a:rPr lang="en-US" sz="1600" dirty="0" err="1">
                <a:solidFill>
                  <a:srgbClr val="4E79A6"/>
                </a:solidFill>
                <a:latin typeface="Arial" panose="020B0604020202020204" pitchFamily="34" charset="0"/>
                <a:cs typeface="Arial" panose="020B0604020202020204" pitchFamily="34" charset="0"/>
              </a:rPr>
              <a:t>Mysticetes</a:t>
            </a:r>
            <a:endParaRPr lang="en-US" sz="1600" dirty="0">
              <a:solidFill>
                <a:srgbClr val="4E79A6"/>
              </a:solidFill>
              <a:latin typeface="Arial" panose="020B0604020202020204" pitchFamily="34" charset="0"/>
              <a:cs typeface="Arial" panose="020B0604020202020204" pitchFamily="34" charset="0"/>
            </a:endParaRPr>
          </a:p>
        </p:txBody>
      </p:sp>
      <p:sp>
        <p:nvSpPr>
          <p:cNvPr id="24" name="TextBox 23"/>
          <p:cNvSpPr txBox="1"/>
          <p:nvPr/>
        </p:nvSpPr>
        <p:spPr>
          <a:xfrm>
            <a:off x="4919842" y="2012136"/>
            <a:ext cx="2031325" cy="338554"/>
          </a:xfrm>
          <a:prstGeom prst="rect">
            <a:avLst/>
          </a:prstGeom>
          <a:noFill/>
        </p:spPr>
        <p:txBody>
          <a:bodyPr wrap="none" rtlCol="0">
            <a:spAutoFit/>
          </a:bodyPr>
          <a:lstStyle/>
          <a:p>
            <a:r>
              <a:rPr lang="en-US" sz="1600" dirty="0" err="1">
                <a:solidFill>
                  <a:srgbClr val="B5992E"/>
                </a:solidFill>
                <a:latin typeface="Arial" panose="020B0604020202020204" pitchFamily="34" charset="0"/>
                <a:cs typeface="Arial" panose="020B0604020202020204" pitchFamily="34" charset="0"/>
              </a:rPr>
              <a:t>Sirenians</a:t>
            </a:r>
            <a:r>
              <a:rPr lang="en-US" sz="1600" dirty="0">
                <a:solidFill>
                  <a:srgbClr val="B5992E"/>
                </a:solidFill>
                <a:latin typeface="Arial" panose="020B0604020202020204" pitchFamily="34" charset="0"/>
                <a:cs typeface="Arial" panose="020B0604020202020204" pitchFamily="34" charset="0"/>
              </a:rPr>
              <a:t> (Manatee)</a:t>
            </a:r>
          </a:p>
        </p:txBody>
      </p:sp>
      <p:sp>
        <p:nvSpPr>
          <p:cNvPr id="25" name="TextBox 24"/>
          <p:cNvSpPr txBox="1"/>
          <p:nvPr/>
        </p:nvSpPr>
        <p:spPr>
          <a:xfrm>
            <a:off x="5238844" y="1385085"/>
            <a:ext cx="1348446" cy="338554"/>
          </a:xfrm>
          <a:prstGeom prst="rect">
            <a:avLst/>
          </a:prstGeom>
          <a:noFill/>
        </p:spPr>
        <p:txBody>
          <a:bodyPr wrap="none" rtlCol="0">
            <a:spAutoFit/>
          </a:bodyPr>
          <a:lstStyle/>
          <a:p>
            <a:r>
              <a:rPr lang="en-US" sz="1600" dirty="0" err="1">
                <a:solidFill>
                  <a:srgbClr val="B17AA1"/>
                </a:solidFill>
                <a:latin typeface="Arial" panose="020B0604020202020204" pitchFamily="34" charset="0"/>
                <a:cs typeface="Arial" panose="020B0604020202020204" pitchFamily="34" charset="0"/>
              </a:rPr>
              <a:t>Odontocetes</a:t>
            </a:r>
            <a:endParaRPr lang="en-US" sz="1600" dirty="0">
              <a:solidFill>
                <a:srgbClr val="B17AA1"/>
              </a:solidFill>
              <a:latin typeface="Arial" panose="020B0604020202020204" pitchFamily="34" charset="0"/>
              <a:cs typeface="Arial" panose="020B0604020202020204" pitchFamily="34" charset="0"/>
            </a:endParaRPr>
          </a:p>
        </p:txBody>
      </p:sp>
      <p:sp>
        <p:nvSpPr>
          <p:cNvPr id="26" name="TextBox 25"/>
          <p:cNvSpPr txBox="1"/>
          <p:nvPr/>
        </p:nvSpPr>
        <p:spPr>
          <a:xfrm>
            <a:off x="4337768" y="4558712"/>
            <a:ext cx="947695" cy="338554"/>
          </a:xfrm>
          <a:prstGeom prst="rect">
            <a:avLst/>
          </a:prstGeom>
          <a:noFill/>
        </p:spPr>
        <p:txBody>
          <a:bodyPr wrap="none" rtlCol="0">
            <a:spAutoFit/>
          </a:bodyPr>
          <a:lstStyle/>
          <a:p>
            <a:r>
              <a:rPr lang="en-US" sz="1600" dirty="0">
                <a:solidFill>
                  <a:srgbClr val="559A4A"/>
                </a:solidFill>
                <a:latin typeface="Arial" panose="020B0604020202020204" pitchFamily="34" charset="0"/>
                <a:cs typeface="Arial" panose="020B0604020202020204" pitchFamily="34" charset="0"/>
              </a:rPr>
              <a:t>Humans</a:t>
            </a:r>
          </a:p>
        </p:txBody>
      </p:sp>
      <p:sp>
        <p:nvSpPr>
          <p:cNvPr id="27" name="TextBox 26"/>
          <p:cNvSpPr txBox="1"/>
          <p:nvPr/>
        </p:nvSpPr>
        <p:spPr>
          <a:xfrm>
            <a:off x="4426044" y="3447510"/>
            <a:ext cx="1874231" cy="338554"/>
          </a:xfrm>
          <a:prstGeom prst="rect">
            <a:avLst/>
          </a:prstGeom>
          <a:noFill/>
        </p:spPr>
        <p:txBody>
          <a:bodyPr wrap="none" rtlCol="0">
            <a:spAutoFit/>
          </a:bodyPr>
          <a:lstStyle/>
          <a:p>
            <a:r>
              <a:rPr lang="en-US" sz="1600" dirty="0">
                <a:solidFill>
                  <a:srgbClr val="9667B7"/>
                </a:solidFill>
                <a:latin typeface="Arial" panose="020B0604020202020204" pitchFamily="34" charset="0"/>
                <a:cs typeface="Arial" panose="020B0604020202020204" pitchFamily="34" charset="0"/>
              </a:rPr>
              <a:t>Rodents (Muskrat)</a:t>
            </a:r>
          </a:p>
        </p:txBody>
      </p:sp>
    </p:spTree>
    <p:extLst>
      <p:ext uri="{BB962C8B-B14F-4D97-AF65-F5344CB8AC3E}">
        <p14:creationId xmlns:p14="http://schemas.microsoft.com/office/powerpoint/2010/main" val="1175441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19610</TotalTime>
  <Words>893</Words>
  <Application>Microsoft Office PowerPoint</Application>
  <PresentationFormat>Widescreen</PresentationFormat>
  <Paragraphs>65</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Bahnschrift Condensed</vt:lpstr>
      <vt:lpstr>Calibri</vt:lpstr>
      <vt:lpstr>Calibri Light</vt:lpstr>
      <vt:lpstr>Times New Roman</vt:lpstr>
      <vt:lpstr>Office Theme</vt:lpstr>
      <vt:lpstr>Figures for Gough &amp; Smith et al.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Hayden et al. 2020</dc:title>
  <dc:creator>Will Taylor Gough</dc:creator>
  <cp:lastModifiedBy>William Gough</cp:lastModifiedBy>
  <cp:revision>93</cp:revision>
  <dcterms:created xsi:type="dcterms:W3CDTF">2020-05-04T09:25:08Z</dcterms:created>
  <dcterms:modified xsi:type="dcterms:W3CDTF">2021-03-13T01:49:50Z</dcterms:modified>
</cp:coreProperties>
</file>